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18" r:id="rId2"/>
    <p:sldId id="419" r:id="rId3"/>
    <p:sldId id="313" r:id="rId4"/>
    <p:sldId id="315" r:id="rId5"/>
    <p:sldId id="424" r:id="rId6"/>
    <p:sldId id="437" r:id="rId7"/>
    <p:sldId id="438" r:id="rId8"/>
    <p:sldId id="439" r:id="rId9"/>
    <p:sldId id="440" r:id="rId10"/>
    <p:sldId id="426" r:id="rId11"/>
    <p:sldId id="445" r:id="rId12"/>
    <p:sldId id="327" r:id="rId13"/>
    <p:sldId id="328" r:id="rId14"/>
    <p:sldId id="441" r:id="rId15"/>
    <p:sldId id="442" r:id="rId16"/>
    <p:sldId id="443" r:id="rId17"/>
    <p:sldId id="444" r:id="rId18"/>
    <p:sldId id="298" r:id="rId19"/>
    <p:sldId id="434" r:id="rId20"/>
    <p:sldId id="435" r:id="rId21"/>
    <p:sldId id="436" r:id="rId22"/>
    <p:sldId id="301" r:id="rId23"/>
    <p:sldId id="316" r:id="rId24"/>
    <p:sldId id="381" r:id="rId25"/>
    <p:sldId id="429" r:id="rId26"/>
    <p:sldId id="317" r:id="rId27"/>
    <p:sldId id="321" r:id="rId28"/>
    <p:sldId id="293" r:id="rId29"/>
    <p:sldId id="339" r:id="rId30"/>
    <p:sldId id="340" r:id="rId31"/>
    <p:sldId id="430" r:id="rId32"/>
    <p:sldId id="431" r:id="rId33"/>
    <p:sldId id="432" r:id="rId34"/>
    <p:sldId id="344" r:id="rId35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  <a:srgbClr val="99FF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691" autoAdjust="0"/>
    <p:restoredTop sz="87565" autoAdjust="0"/>
  </p:normalViewPr>
  <p:slideViewPr>
    <p:cSldViewPr>
      <p:cViewPr varScale="1">
        <p:scale>
          <a:sx n="72" d="100"/>
          <a:sy n="72" d="100"/>
        </p:scale>
        <p:origin x="1176" y="5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469" cy="493941"/>
          </a:xfrm>
          <a:prstGeom prst="rect">
            <a:avLst/>
          </a:prstGeom>
        </p:spPr>
        <p:txBody>
          <a:bodyPr vert="horz" lIns="89713" tIns="44856" rIns="89713" bIns="44856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743" y="0"/>
            <a:ext cx="2918469" cy="493941"/>
          </a:xfrm>
          <a:prstGeom prst="rect">
            <a:avLst/>
          </a:prstGeom>
        </p:spPr>
        <p:txBody>
          <a:bodyPr vert="horz" lIns="89713" tIns="44856" rIns="89713" bIns="44856" rtlCol="0"/>
          <a:lstStyle>
            <a:lvl1pPr algn="r">
              <a:defRPr sz="1100"/>
            </a:lvl1pPr>
          </a:lstStyle>
          <a:p>
            <a:fld id="{43979F84-927B-42BE-906D-AAB2CBD40C15}" type="datetimeFigureOut">
              <a:rPr kumimoji="1" lang="ja-JP" altLang="en-US" smtClean="0"/>
              <a:t>2025/1/22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1233488"/>
            <a:ext cx="4433887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13" tIns="44856" rIns="89713" bIns="4485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735" y="4748714"/>
            <a:ext cx="5388300" cy="3884314"/>
          </a:xfrm>
          <a:prstGeom prst="rect">
            <a:avLst/>
          </a:prstGeom>
        </p:spPr>
        <p:txBody>
          <a:bodyPr vert="horz" lIns="89713" tIns="44856" rIns="89713" bIns="4485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372373"/>
            <a:ext cx="2918469" cy="493941"/>
          </a:xfrm>
          <a:prstGeom prst="rect">
            <a:avLst/>
          </a:prstGeom>
        </p:spPr>
        <p:txBody>
          <a:bodyPr vert="horz" lIns="89713" tIns="44856" rIns="89713" bIns="44856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743" y="9372373"/>
            <a:ext cx="2918469" cy="493941"/>
          </a:xfrm>
          <a:prstGeom prst="rect">
            <a:avLst/>
          </a:prstGeom>
        </p:spPr>
        <p:txBody>
          <a:bodyPr vert="horz" lIns="89713" tIns="44856" rIns="89713" bIns="44856" rtlCol="0" anchor="b"/>
          <a:lstStyle>
            <a:lvl1pPr algn="r">
              <a:defRPr sz="1100"/>
            </a:lvl1pPr>
          </a:lstStyle>
          <a:p>
            <a:fld id="{A674AF1C-F762-4B92-A67D-49689B20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87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>
            <a:extLst>
              <a:ext uri="{FF2B5EF4-FFF2-40B4-BE49-F238E27FC236}">
                <a16:creationId xmlns:a16="http://schemas.microsoft.com/office/drawing/2014/main" id="{6ACB12B2-BBA3-49AD-AD51-7A6276D7F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>
            <a:extLst>
              <a:ext uri="{FF2B5EF4-FFF2-40B4-BE49-F238E27FC236}">
                <a16:creationId xmlns:a16="http://schemas.microsoft.com/office/drawing/2014/main" id="{37141485-6FF4-43A9-9F55-BF46F6F00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00" name="スライド番号プレースホルダー 3">
            <a:extLst>
              <a:ext uri="{FF2B5EF4-FFF2-40B4-BE49-F238E27FC236}">
                <a16:creationId xmlns:a16="http://schemas.microsoft.com/office/drawing/2014/main" id="{81321E84-2A81-4332-8562-E506848289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54626" indent="-24930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06411" indent="-19883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411727" indent="-19883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815517" indent="-19883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256012" indent="-1988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696508" indent="-1988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137004" indent="-1988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577501" indent="-1988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DCA3D1B3-95BF-45CD-81F9-22E5799E874D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463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4123D-156B-8FAA-21A1-0B9E15E68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F5DDEE-9897-7A09-5E84-1E047D559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218458-C943-A169-050F-B5C107E5B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9C365A-8159-B319-5AB0-4568B7D48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403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630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794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C06F1-CF2A-AC93-310C-0DE9E71B8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94C0AC-39E0-5645-2CDC-ED18A6805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A23D4C-395D-0FF1-3BE0-0CE9B7EBE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103098-771A-9F62-C693-7EB7A74F0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595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8D343-94EF-75F2-8E31-3F4797737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738D5C-5D94-F597-C5BD-D3B06CD08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DA8819-5205-770B-4580-19514843D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1AE954-53AF-CAE9-7D6A-85D79FF13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69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4CA5F-0528-2096-F8DA-094FA9A9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B2D000-4BD7-6096-0CDC-16AEAB917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74D6017-F342-E296-4DBE-AF6711667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DE9D8A-41E2-7784-B3F1-5981F50C9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7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079CE-C1E2-06A8-BA79-303F8837E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285B2B4-F542-18C6-86B0-A8F7A87A7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23F4621-5F5B-BE14-5E9D-4510A18DE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A7CD8E-2431-E76B-284D-D5CEA4DCC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0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688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C8C4-868A-2B7A-AB30-D4384979B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A821772-5F2E-F834-3C12-CC3F6D850C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7A7D30-DF14-0A1F-7F19-A4BC2EFB5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572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BEDC04-C66B-98B9-1930-BF28A8B32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541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>
            <a:extLst>
              <a:ext uri="{FF2B5EF4-FFF2-40B4-BE49-F238E27FC236}">
                <a16:creationId xmlns:a16="http://schemas.microsoft.com/office/drawing/2014/main" id="{2E95E064-4C1F-42AA-9DDE-EF654BB87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ー 2">
            <a:extLst>
              <a:ext uri="{FF2B5EF4-FFF2-40B4-BE49-F238E27FC236}">
                <a16:creationId xmlns:a16="http://schemas.microsoft.com/office/drawing/2014/main" id="{797A8D22-9B00-4505-85F3-9F131C4E0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148" name="スライド番号プレースホルダー 3">
            <a:extLst>
              <a:ext uri="{FF2B5EF4-FFF2-40B4-BE49-F238E27FC236}">
                <a16:creationId xmlns:a16="http://schemas.microsoft.com/office/drawing/2014/main" id="{3F2FF93F-4752-437F-AA61-CF228DAA52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54626" indent="-24930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06411" indent="-19883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411727" indent="-19883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815517" indent="-19883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256012" indent="-1988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696508" indent="-1988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137004" indent="-1988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577501" indent="-1988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25B24AD7-187C-452A-8810-440EE668CBEE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97DC8-4A35-9AA8-8043-EB10ECD7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4F67A1-ACB0-12A2-90B6-088566A5A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B922080-C7D0-1CC0-C435-2BE98C81E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572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854A5A-A2CC-C8C3-FCE1-3BE6D0809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147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8AADA-73F0-89EE-243D-818D66981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BF0418-9EA1-1890-40CE-622D68E37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7330D31-433B-78E6-A0B8-D8725025A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572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A6468D-7B2F-B944-7BCB-D0BF1AA7E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5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572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706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>
            <a:extLst>
              <a:ext uri="{FF2B5EF4-FFF2-40B4-BE49-F238E27FC236}">
                <a16:creationId xmlns:a16="http://schemas.microsoft.com/office/drawing/2014/main" id="{63688835-0D3C-4023-932F-1BC04F43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ノート プレースホルダー 2">
            <a:extLst>
              <a:ext uri="{FF2B5EF4-FFF2-40B4-BE49-F238E27FC236}">
                <a16:creationId xmlns:a16="http://schemas.microsoft.com/office/drawing/2014/main" id="{ED4144A6-E551-43A7-8A68-1364320B4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58739">
              <a:spcBef>
                <a:spcPct val="0"/>
              </a:spcBef>
            </a:pPr>
            <a:r>
              <a:rPr lang="ja-JP" altLang="ja-JP" sz="12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「</a:t>
            </a:r>
            <a:r>
              <a:rPr lang="en-US" altLang="ja-JP" sz="12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100g</a:t>
            </a:r>
            <a:r>
              <a:rPr lang="ja-JP" altLang="ja-JP" sz="12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の野菜」実物大</a:t>
            </a:r>
            <a:r>
              <a:rPr lang="ja-JP" altLang="en-US" sz="12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の写真の印刷</a:t>
            </a:r>
            <a:endParaRPr lang="ja-JP" altLang="en-US" dirty="0"/>
          </a:p>
        </p:txBody>
      </p:sp>
      <p:sp>
        <p:nvSpPr>
          <p:cNvPr id="14340" name="スライド番号プレースホルダー 3">
            <a:extLst>
              <a:ext uri="{FF2B5EF4-FFF2-40B4-BE49-F238E27FC236}">
                <a16:creationId xmlns:a16="http://schemas.microsoft.com/office/drawing/2014/main" id="{CE407C07-E84F-4118-B304-D266300F9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29382" indent="-28053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22127" indent="-22442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70978" indent="-22442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19829" indent="-22442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68679" indent="-22442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17530" indent="-22442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66381" indent="-22442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5232" indent="-22442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47163B1-27AC-4961-9D8C-89D303A2FFC2}" type="slidenum">
              <a:rPr lang="ja-JP" altLang="en-US"/>
              <a:pPr/>
              <a:t>24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5721"/>
            <a:r>
              <a:rPr lang="ja-JP" altLang="en-US" sz="1100" dirty="0"/>
              <a:t>印刷サイズ　</a:t>
            </a:r>
            <a:r>
              <a:rPr lang="en-US" altLang="ja-JP" sz="1100" dirty="0"/>
              <a:t>A4</a:t>
            </a:r>
            <a:r>
              <a:rPr lang="ja-JP" altLang="en-US" sz="1100" dirty="0"/>
              <a:t>を</a:t>
            </a:r>
            <a:r>
              <a:rPr lang="en-US" altLang="ja-JP" sz="1100" dirty="0"/>
              <a:t>A3</a:t>
            </a:r>
            <a:r>
              <a:rPr lang="ja-JP" altLang="en-US" sz="1100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555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5721"/>
            <a:r>
              <a:rPr lang="ja-JP" altLang="en-US" sz="1100" dirty="0"/>
              <a:t>印刷サイズ　</a:t>
            </a:r>
            <a:r>
              <a:rPr lang="en-US" altLang="ja-JP" sz="1100" dirty="0"/>
              <a:t>A4</a:t>
            </a:r>
            <a:r>
              <a:rPr lang="ja-JP" altLang="en-US" sz="1100" dirty="0"/>
              <a:t>を</a:t>
            </a:r>
            <a:r>
              <a:rPr lang="en-US" altLang="ja-JP" sz="1100" dirty="0"/>
              <a:t>A3</a:t>
            </a:r>
            <a:r>
              <a:rPr lang="ja-JP" altLang="en-US" sz="1100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47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699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70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778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>
            <a:extLst>
              <a:ext uri="{FF2B5EF4-FFF2-40B4-BE49-F238E27FC236}">
                <a16:creationId xmlns:a16="http://schemas.microsoft.com/office/drawing/2014/main" id="{218DF0A0-6A75-4C4C-BCA9-E6D2966D8E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ー 2">
            <a:extLst>
              <a:ext uri="{FF2B5EF4-FFF2-40B4-BE49-F238E27FC236}">
                <a16:creationId xmlns:a16="http://schemas.microsoft.com/office/drawing/2014/main" id="{996ED94B-DF16-492F-9477-5E8037457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59590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A3</a:t>
            </a:r>
            <a:r>
              <a:rPr lang="ja-JP" altLang="en-US" dirty="0"/>
              <a:t>に拡大</a:t>
            </a:r>
          </a:p>
          <a:p>
            <a:endParaRPr lang="ja-JP" altLang="en-US" dirty="0"/>
          </a:p>
        </p:txBody>
      </p:sp>
      <p:sp>
        <p:nvSpPr>
          <p:cNvPr id="6148" name="スライド番号プレースホルダー 3">
            <a:extLst>
              <a:ext uri="{FF2B5EF4-FFF2-40B4-BE49-F238E27FC236}">
                <a16:creationId xmlns:a16="http://schemas.microsoft.com/office/drawing/2014/main" id="{E10AC80D-D0F1-40B8-9635-CC7D7A4292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05751" indent="-26796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89009" indent="-211882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26791" indent="-211882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63018" indent="-211882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11707" indent="-21188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60396" indent="-21188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09086" indent="-21188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757777" indent="-21188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2E42874D-C28F-4487-A3E6-AB6205A6D0AA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42755">
              <a:spcBef>
                <a:spcPct val="0"/>
              </a:spcBef>
            </a:pPr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</a:p>
          <a:p>
            <a:pPr defTabSz="842755">
              <a:spcBef>
                <a:spcPct val="0"/>
              </a:spcBef>
            </a:pPr>
            <a:r>
              <a:rPr lang="ja-JP" altLang="en-US" dirty="0"/>
              <a:t>野菜をしっかり食べよう</a:t>
            </a:r>
          </a:p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5346" indent="-27513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0533" indent="-22010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0748" indent="-22010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0965" indent="-22010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21176" indent="-2201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61390" indent="-2201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01607" indent="-2201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741819" indent="-2201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F9023C0-DC81-4253-A837-FD799909D7ED}" type="slidenum">
              <a:rPr lang="ja-JP" altLang="en-US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5158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59590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A3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565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79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A3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4773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79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6603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79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7208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79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30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42755">
              <a:spcBef>
                <a:spcPct val="0"/>
              </a:spcBef>
            </a:pPr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</a:p>
          <a:p>
            <a:pPr defTabSz="842755">
              <a:spcBef>
                <a:spcPct val="0"/>
              </a:spcBef>
            </a:pPr>
            <a:r>
              <a:rPr lang="ja-JP" altLang="en-US" dirty="0"/>
              <a:t>野菜をしっかり食べよう</a:t>
            </a:r>
          </a:p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5346" indent="-27513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0533" indent="-22010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0748" indent="-22010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0965" indent="-22010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21176" indent="-2201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61390" indent="-2201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01607" indent="-2201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741819" indent="-2201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F9023C0-DC81-4253-A837-FD799909D7ED}" type="slidenum">
              <a:rPr lang="ja-JP" altLang="en-US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8348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59421">
              <a:defRPr/>
            </a:pPr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14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BD455-4395-2C85-054F-4AA8506BE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74C2A2A-8165-11C3-B514-74AD5EFC2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786D6E-4B5A-AE57-88EC-E96E34922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09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216E7E-1BB7-7E3B-1C29-F687CC2A2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4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C3EDA-7E97-27EC-1BA6-66A164C59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9B1A12A-7DCE-E99E-C2C0-D60561C65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888D49-595A-B53D-9E27-352556224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09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BB506A-D452-BDE3-E49A-EEDE1C9F3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725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634FF-8512-E68B-F802-904779906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147B4E-6476-B73C-7B35-A5042C5C3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F5F28A4-37EB-A88C-76F6-9D5621E6C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09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664158-C99A-9775-0BF8-A6E2355BB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40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30F24-3F14-A4ED-F3FC-4D174E29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595EC2-6A71-837A-694F-00AC8371C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051E0B-1918-722D-8B1A-B1FEDE350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09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70AE36-3E97-2455-0AEC-3403C2DF3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57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1">
            <a:extLst>
              <a:ext uri="{FF2B5EF4-FFF2-40B4-BE49-F238E27FC236}">
                <a16:creationId xmlns:a16="http://schemas.microsoft.com/office/drawing/2014/main" id="{998BDB43-892A-47FA-BAA7-65C7BE0C5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28" y="1313699"/>
            <a:ext cx="576024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6600" dirty="0">
                <a:latin typeface="Tahoma" panose="020B0604030504040204" pitchFamily="34" charset="0"/>
              </a:rPr>
              <a:t>野菜をしっかり食べよう</a:t>
            </a:r>
            <a:endParaRPr lang="en-US" altLang="ja-JP" sz="6600" dirty="0">
              <a:latin typeface="Tahoma" panose="020B0604030504040204" pitchFamily="34" charset="0"/>
            </a:endParaRPr>
          </a:p>
        </p:txBody>
      </p:sp>
      <p:sp>
        <p:nvSpPr>
          <p:cNvPr id="3075" name="テキスト ボックス 3">
            <a:extLst>
              <a:ext uri="{FF2B5EF4-FFF2-40B4-BE49-F238E27FC236}">
                <a16:creationId xmlns:a16="http://schemas.microsoft.com/office/drawing/2014/main" id="{74043D97-C086-4B32-BEA2-609020DF7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88" y="4292600"/>
            <a:ext cx="49879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800">
                <a:latin typeface="Tahoma" panose="020B0604030504040204" pitchFamily="34" charset="0"/>
              </a:rPr>
              <a:t>指導資料</a:t>
            </a:r>
            <a:r>
              <a:rPr lang="en-US" altLang="ja-JP" sz="4800">
                <a:latin typeface="Tahoma" panose="020B0604030504040204" pitchFamily="34" charset="0"/>
              </a:rPr>
              <a:t>(</a:t>
            </a:r>
            <a:r>
              <a:rPr lang="ja-JP" altLang="en-US" sz="4800">
                <a:latin typeface="Tahoma" panose="020B0604030504040204" pitchFamily="34" charset="0"/>
              </a:rPr>
              <a:t>印刷用</a:t>
            </a:r>
            <a:r>
              <a:rPr lang="en-US" altLang="ja-JP" sz="4800">
                <a:latin typeface="Tahoma" panose="020B0604030504040204" pitchFamily="34" charset="0"/>
              </a:rPr>
              <a:t>)</a:t>
            </a:r>
            <a:endParaRPr lang="ja-JP" altLang="en-US" sz="480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1956" y="0"/>
            <a:ext cx="92404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体がさびつかないようにしてくれる</a:t>
            </a:r>
          </a:p>
        </p:txBody>
      </p:sp>
    </p:spTree>
    <p:extLst>
      <p:ext uri="{BB962C8B-B14F-4D97-AF65-F5344CB8AC3E}">
        <p14:creationId xmlns:p14="http://schemas.microsoft.com/office/powerpoint/2010/main" val="52248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17570-29E9-FC12-AFB6-4BA58B9E8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177E914-687B-206F-3B7F-56644B59F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7320" y="-1061936"/>
            <a:ext cx="6669360" cy="917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53448" y="4057233"/>
            <a:ext cx="65306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べんぴしやすくなる</a:t>
            </a:r>
            <a:endParaRPr kumimoji="1" lang="ja-JP" altLang="en-US" sz="8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3448" y="1420810"/>
            <a:ext cx="69127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病気にかかり</a:t>
            </a:r>
          </a:p>
          <a:p>
            <a:r>
              <a:rPr lang="ja-JP" altLang="en-US" sz="8800" dirty="0"/>
              <a:t>やすくなる</a:t>
            </a:r>
            <a:endParaRPr kumimoji="1" lang="ja-JP" altLang="en-US" sz="8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165EB2-0C09-4D4E-8055-8C674D79BD0C}"/>
              </a:ext>
            </a:extLst>
          </p:cNvPr>
          <p:cNvSpPr txBox="1"/>
          <p:nvPr/>
        </p:nvSpPr>
        <p:spPr>
          <a:xfrm>
            <a:off x="0" y="0"/>
            <a:ext cx="6552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600" dirty="0"/>
              <a:t>不足すると</a:t>
            </a:r>
            <a:endParaRPr kumimoji="1" lang="ja-JP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97695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2086" y="22425"/>
            <a:ext cx="59280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ひふがあれ</a:t>
            </a:r>
          </a:p>
          <a:p>
            <a:r>
              <a:rPr lang="ja-JP" altLang="en-US" sz="8800" dirty="0"/>
              <a:t>やすくなる</a:t>
            </a:r>
            <a:endParaRPr kumimoji="1" lang="ja-JP" altLang="en-US" sz="8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540" y="2823192"/>
            <a:ext cx="6120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目の調子が</a:t>
            </a:r>
          </a:p>
          <a:p>
            <a:r>
              <a:rPr lang="ja-JP" altLang="en-US" sz="8800" dirty="0"/>
              <a:t>悪くなる</a:t>
            </a:r>
          </a:p>
        </p:txBody>
      </p:sp>
    </p:spTree>
    <p:extLst>
      <p:ext uri="{BB962C8B-B14F-4D97-AF65-F5344CB8AC3E}">
        <p14:creationId xmlns:p14="http://schemas.microsoft.com/office/powerpoint/2010/main" val="2250901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4B7D4-1588-BF03-3317-7D6E381FB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2C681BD-47F8-99E6-0B72-CD4CEBD2B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303" y="-1293485"/>
            <a:ext cx="6514526" cy="91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4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27EC9-FF27-5E8C-A8F7-8EC9DAF2F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B8324A-8C6B-4DCD-B154-656D40F23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4298" y="-1306645"/>
            <a:ext cx="6747250" cy="93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91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A8363-D6B2-BEF4-6826-BF9DE3EE4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8A3B29A-B91E-0823-EF7A-FA3299113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5285" y="-1175285"/>
            <a:ext cx="6858000" cy="92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30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C447A-BAC5-3B1D-E9D9-43E1A405F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661808-4843-4264-9E48-0903D4920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96495" y="-1173982"/>
            <a:ext cx="6835486" cy="92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27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-31328" y="0"/>
            <a:ext cx="9793088" cy="186204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1500" dirty="0"/>
              <a:t>野菜たりてる？</a:t>
            </a:r>
            <a:endParaRPr kumimoji="1" lang="ja-JP" altLang="en-US" sz="115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180528" y="1862048"/>
            <a:ext cx="9793088" cy="409342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500" dirty="0"/>
              <a:t>100</a:t>
            </a:r>
            <a:r>
              <a:rPr kumimoji="1" lang="ja-JP" altLang="en-US" sz="12500" dirty="0"/>
              <a:t>グラムの</a:t>
            </a:r>
          </a:p>
          <a:p>
            <a:r>
              <a:rPr kumimoji="1" lang="ja-JP" altLang="en-US" sz="12500" dirty="0"/>
              <a:t>野菜を食べる</a:t>
            </a:r>
          </a:p>
        </p:txBody>
      </p:sp>
    </p:spTree>
    <p:extLst>
      <p:ext uri="{BB962C8B-B14F-4D97-AF65-F5344CB8AC3E}">
        <p14:creationId xmlns:p14="http://schemas.microsoft.com/office/powerpoint/2010/main" val="529580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A04E5F-BFA3-2183-CA09-1F4A22214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161B56D-9F8D-5FDC-3C63-A23901C8D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19" y="0"/>
            <a:ext cx="6668761" cy="494344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E5F1A3-DD8F-6028-976D-378252C58C64}"/>
              </a:ext>
            </a:extLst>
          </p:cNvPr>
          <p:cNvSpPr txBox="1"/>
          <p:nvPr/>
        </p:nvSpPr>
        <p:spPr>
          <a:xfrm>
            <a:off x="2555776" y="5032510"/>
            <a:ext cx="3384376" cy="156966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9600" dirty="0"/>
              <a:t>うどん</a:t>
            </a:r>
            <a:endParaRPr kumimoji="1" lang="ja-JP" altLang="en-US" sz="9600" dirty="0"/>
          </a:p>
        </p:txBody>
      </p:sp>
    </p:spTree>
    <p:extLst>
      <p:ext uri="{BB962C8B-B14F-4D97-AF65-F5344CB8AC3E}">
        <p14:creationId xmlns:p14="http://schemas.microsoft.com/office/powerpoint/2010/main" val="2066837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楕円 2">
            <a:extLst>
              <a:ext uri="{FF2B5EF4-FFF2-40B4-BE49-F238E27FC236}">
                <a16:creationId xmlns:a16="http://schemas.microsoft.com/office/drawing/2014/main" id="{90A40EB2-C81E-4766-9CB4-1E4AFCFD7321}"/>
              </a:ext>
            </a:extLst>
          </p:cNvPr>
          <p:cNvSpPr/>
          <p:nvPr/>
        </p:nvSpPr>
        <p:spPr>
          <a:xfrm>
            <a:off x="6751638" y="2018902"/>
            <a:ext cx="2033405" cy="183316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81">
            <a:extLst>
              <a:ext uri="{FF2B5EF4-FFF2-40B4-BE49-F238E27FC236}">
                <a16:creationId xmlns:a16="http://schemas.microsoft.com/office/drawing/2014/main" id="{79321780-7A80-47A8-AC15-27B14253CC7D}"/>
              </a:ext>
            </a:extLst>
          </p:cNvPr>
          <p:cNvSpPr txBox="1"/>
          <p:nvPr/>
        </p:nvSpPr>
        <p:spPr>
          <a:xfrm>
            <a:off x="700088" y="585788"/>
            <a:ext cx="3295650" cy="431800"/>
          </a:xfrm>
          <a:prstGeom prst="rect">
            <a:avLst/>
          </a:prstGeom>
          <a:solidFill>
            <a:srgbClr val="99FFCC"/>
          </a:solidFill>
          <a:ln w="6350">
            <a:solidFill>
              <a:prstClr val="black"/>
            </a:solidFill>
          </a:ln>
        </p:spPr>
        <p:txBody>
          <a:bodyPr/>
          <a:lstStyle/>
          <a:p>
            <a:pPr algn="just">
              <a:lnSpc>
                <a:spcPts val="3360"/>
              </a:lnSpc>
              <a:defRPr/>
            </a:pPr>
            <a:r>
              <a:rPr lang="ja-JP" altLang="en-US" sz="2800" kern="100" dirty="0">
                <a:latin typeface="+mj-ea"/>
                <a:ea typeface="+mj-ea"/>
                <a:cs typeface="Times New Roman" panose="02020603050405020304" pitchFamily="18" charset="0"/>
              </a:rPr>
              <a:t>指導資料</a:t>
            </a:r>
            <a:r>
              <a:rPr lang="en-US" altLang="ja-JP" sz="2800" kern="10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ja-JP" sz="2800" kern="100" dirty="0">
                <a:latin typeface="+mj-ea"/>
                <a:ea typeface="+mj-ea"/>
                <a:cs typeface="Times New Roman" panose="02020603050405020304" pitchFamily="18" charset="0"/>
              </a:rPr>
              <a:t>作成</a:t>
            </a:r>
            <a:r>
              <a:rPr lang="ja-JP" altLang="en-US" sz="2800" kern="100" dirty="0">
                <a:latin typeface="+mj-ea"/>
                <a:ea typeface="+mj-ea"/>
                <a:cs typeface="Times New Roman" panose="02020603050405020304" pitchFamily="18" charset="0"/>
              </a:rPr>
              <a:t>方法</a:t>
            </a:r>
            <a:r>
              <a:rPr lang="en-US" altLang="ja-JP" sz="2800" kern="100" dirty="0"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ja-JP" sz="28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2F5FDA-7645-4921-9EEF-72DA66B55729}"/>
              </a:ext>
            </a:extLst>
          </p:cNvPr>
          <p:cNvSpPr txBox="1"/>
          <p:nvPr/>
        </p:nvSpPr>
        <p:spPr>
          <a:xfrm>
            <a:off x="6827838" y="4465638"/>
            <a:ext cx="229552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en-US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画用紙の裏に</a:t>
            </a:r>
          </a:p>
          <a:p>
            <a:pPr algn="just">
              <a:defRPr/>
            </a:pPr>
            <a:r>
              <a:rPr lang="ja-JP" altLang="ja-JP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粘着剤付き</a:t>
            </a:r>
            <a:endParaRPr lang="en-US" altLang="ja-JP" kern="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ja-JP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マグネットシート</a:t>
            </a:r>
            <a:endParaRPr lang="en-US" altLang="ja-JP" kern="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en-US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を数か所貼り付けて</a:t>
            </a:r>
          </a:p>
          <a:p>
            <a:pPr algn="just">
              <a:defRPr/>
            </a:pPr>
            <a:r>
              <a:rPr lang="ja-JP" altLang="en-US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黒板に掲示できるようにする。</a:t>
            </a:r>
            <a:r>
              <a:rPr lang="en-US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124" name="テキスト ボックス 8">
            <a:extLst>
              <a:ext uri="{FF2B5EF4-FFF2-40B4-BE49-F238E27FC236}">
                <a16:creationId xmlns:a16="http://schemas.microsoft.com/office/drawing/2014/main" id="{6BDE20C2-7494-4A36-97E3-7BFFB6246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1895474"/>
            <a:ext cx="2308362" cy="218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27211846-184A-402D-8A6A-8E3FBC5FB974}"/>
              </a:ext>
            </a:extLst>
          </p:cNvPr>
          <p:cNvSpPr/>
          <p:nvPr/>
        </p:nvSpPr>
        <p:spPr>
          <a:xfrm>
            <a:off x="2716213" y="2974975"/>
            <a:ext cx="50482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BA46E71-6295-4F4C-B3E6-1B75CDCE1095}"/>
              </a:ext>
            </a:extLst>
          </p:cNvPr>
          <p:cNvSpPr txBox="1"/>
          <p:nvPr/>
        </p:nvSpPr>
        <p:spPr>
          <a:xfrm>
            <a:off x="430213" y="4514850"/>
            <a:ext cx="2057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印刷する用紙ごとの拡大サイズに合わせて指導資料の印刷をする。</a:t>
            </a:r>
            <a:endParaRPr lang="en-US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755A0C1-4D5D-4220-9ECF-0A68D04A0539}"/>
              </a:ext>
            </a:extLst>
          </p:cNvPr>
          <p:cNvSpPr txBox="1"/>
          <p:nvPr/>
        </p:nvSpPr>
        <p:spPr>
          <a:xfrm>
            <a:off x="3186113" y="4465638"/>
            <a:ext cx="25558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印刷した資料を</a:t>
            </a:r>
            <a:r>
              <a:rPr lang="ja-JP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画用紙</a:t>
            </a:r>
            <a:r>
              <a:rPr lang="ja-JP" altLang="en-US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に貼り付け、印刷物の形に合わせて画用紙を裁断する。</a:t>
            </a:r>
            <a:endParaRPr lang="ja-JP" altLang="en-US" dirty="0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3ED5ABC4-C182-4F60-878E-2D5C20726140}"/>
              </a:ext>
            </a:extLst>
          </p:cNvPr>
          <p:cNvSpPr/>
          <p:nvPr/>
        </p:nvSpPr>
        <p:spPr>
          <a:xfrm>
            <a:off x="5938838" y="3019425"/>
            <a:ext cx="503237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129" name="テキスト ボックス 4">
            <a:extLst>
              <a:ext uri="{FF2B5EF4-FFF2-40B4-BE49-F238E27FC236}">
                <a16:creationId xmlns:a16="http://schemas.microsoft.com/office/drawing/2014/main" id="{8FAD1A2A-50D8-4441-9FDA-5B875E850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230438"/>
            <a:ext cx="406400" cy="303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130" name="テキスト ボックス 14">
            <a:extLst>
              <a:ext uri="{FF2B5EF4-FFF2-40B4-BE49-F238E27FC236}">
                <a16:creationId xmlns:a16="http://schemas.microsoft.com/office/drawing/2014/main" id="{7A1744B4-A773-4A19-A6B5-AD5BA35FA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788" y="3429000"/>
            <a:ext cx="431800" cy="303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59446D-DFAA-4228-8165-E2249C9FC971}"/>
              </a:ext>
            </a:extLst>
          </p:cNvPr>
          <p:cNvSpPr txBox="1"/>
          <p:nvPr/>
        </p:nvSpPr>
        <p:spPr>
          <a:xfrm>
            <a:off x="6751638" y="1333500"/>
            <a:ext cx="2057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ja-JP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マグネットシート</a:t>
            </a:r>
            <a:endParaRPr lang="en-US" altLang="ja-JP" kern="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0A54D36-0FE5-4EB0-9124-57B1D15DEA70}"/>
              </a:ext>
            </a:extLst>
          </p:cNvPr>
          <p:cNvCxnSpPr/>
          <p:nvPr/>
        </p:nvCxnSpPr>
        <p:spPr>
          <a:xfrm>
            <a:off x="7596188" y="1703388"/>
            <a:ext cx="184150" cy="5270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27ILAB03">
            <a:extLst>
              <a:ext uri="{FF2B5EF4-FFF2-40B4-BE49-F238E27FC236}">
                <a16:creationId xmlns:a16="http://schemas.microsoft.com/office/drawing/2014/main" id="{F85F5BF8-8307-4098-B18E-EF85DCA7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7" y="2142331"/>
            <a:ext cx="20230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27ILAB03">
            <a:extLst>
              <a:ext uri="{FF2B5EF4-FFF2-40B4-BE49-F238E27FC236}">
                <a16:creationId xmlns:a16="http://schemas.microsoft.com/office/drawing/2014/main" id="{5E64B040-58CC-4471-A640-1C9061F9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13" y="2097881"/>
            <a:ext cx="20230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4F9DDE-DA4F-7A59-AEA0-23E3461A2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7E5C3B-3FD3-82AA-422E-472C6126D89D}"/>
              </a:ext>
            </a:extLst>
          </p:cNvPr>
          <p:cNvSpPr txBox="1"/>
          <p:nvPr/>
        </p:nvSpPr>
        <p:spPr>
          <a:xfrm>
            <a:off x="1835696" y="4869160"/>
            <a:ext cx="6048672" cy="156966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9600" dirty="0"/>
              <a:t>ハンバーグ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67BF300-E778-F425-A337-B75442CE4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2001" y="-1542066"/>
            <a:ext cx="4656062" cy="77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0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E8FC3-1ED0-5255-EF38-6E164425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5C8083-8C6F-B44B-7A68-49DF40467CC8}"/>
              </a:ext>
            </a:extLst>
          </p:cNvPr>
          <p:cNvSpPr txBox="1"/>
          <p:nvPr/>
        </p:nvSpPr>
        <p:spPr>
          <a:xfrm>
            <a:off x="1416333" y="4538298"/>
            <a:ext cx="6580106" cy="224676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ハンバーグ </a:t>
            </a:r>
            <a:endParaRPr kumimoji="1" lang="en-US" altLang="ja-JP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サラダ　スープ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DB4AF8-AA3E-E9B2-AD95-E9D7DD0C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48" y="260648"/>
            <a:ext cx="3072651" cy="20264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0296F0D-566A-3A85-D855-DE0213E7F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532" y="260648"/>
            <a:ext cx="2551709" cy="202516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D80050-13DB-D2AC-F942-460D1649E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307" y="72933"/>
            <a:ext cx="2822693" cy="24386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A4FF0A-9C04-864C-D4D6-46CE5545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673" y="2088659"/>
            <a:ext cx="5806337" cy="24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5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296" y="836712"/>
            <a:ext cx="23762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0" dirty="0">
                <a:solidFill>
                  <a:srgbClr val="FF0000"/>
                </a:solidFill>
              </a:rPr>
              <a:t>×</a:t>
            </a:r>
            <a:endParaRPr kumimoji="1" lang="ja-JP" altLang="en-US" sz="220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987824" y="836711"/>
            <a:ext cx="3005951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0" dirty="0">
                <a:solidFill>
                  <a:srgbClr val="FF0000"/>
                </a:solidFill>
              </a:rPr>
              <a:t>×</a:t>
            </a:r>
            <a:endParaRPr lang="ja-JP" altLang="en-US" sz="22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159771" y="836711"/>
            <a:ext cx="27494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0" dirty="0">
                <a:solidFill>
                  <a:srgbClr val="FF0000"/>
                </a:solidFill>
              </a:rPr>
              <a:t>〇</a:t>
            </a:r>
          </a:p>
        </p:txBody>
      </p:sp>
    </p:spTree>
    <p:extLst>
      <p:ext uri="{BB962C8B-B14F-4D97-AF65-F5344CB8AC3E}">
        <p14:creationId xmlns:p14="http://schemas.microsoft.com/office/powerpoint/2010/main" val="1571210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" y="0"/>
            <a:ext cx="9144000" cy="537765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416016-9E24-4917-96F6-3B8F2D9F1061}"/>
              </a:ext>
            </a:extLst>
          </p:cNvPr>
          <p:cNvSpPr txBox="1"/>
          <p:nvPr/>
        </p:nvSpPr>
        <p:spPr>
          <a:xfrm>
            <a:off x="1907704" y="5550058"/>
            <a:ext cx="51125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ja-JP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「</a:t>
            </a:r>
            <a:r>
              <a:rPr lang="en-US" altLang="ja-JP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100g</a:t>
            </a:r>
            <a:r>
              <a:rPr lang="ja-JP" altLang="ja-JP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の野菜」実物大模型</a:t>
            </a:r>
            <a:r>
              <a:rPr lang="ja-JP" altLang="en-US" b="1" kern="100" dirty="0"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の作り方、指導方法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30B909-FF7C-4DC7-9E7F-6B0BA5E79333}"/>
              </a:ext>
            </a:extLst>
          </p:cNvPr>
          <p:cNvSpPr txBox="1"/>
          <p:nvPr/>
        </p:nvSpPr>
        <p:spPr>
          <a:xfrm>
            <a:off x="2735796" y="6059744"/>
            <a:ext cx="36724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100g</a:t>
            </a:r>
            <a:r>
              <a:rPr lang="ja-JP" altLang="en-US" sz="18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の野菜模型の作り方</a:t>
            </a:r>
            <a:endParaRPr lang="en-US" altLang="ja-JP" sz="1800" b="1" kern="100" dirty="0">
              <a:effectLst/>
              <a:latin typeface="Century" panose="020406040505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en-US" altLang="ja-JP" sz="18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(</a:t>
            </a:r>
            <a:r>
              <a:rPr lang="ja-JP" altLang="en-US" sz="18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野菜をしっかり食べよう</a:t>
            </a:r>
            <a:r>
              <a:rPr lang="en-US" altLang="ja-JP" sz="18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  <a:r>
              <a:rPr lang="ja-JP" altLang="en-US" sz="1800" b="1" kern="10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を参照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748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91DEBE1F-6256-4AB2-AACB-E6CCC238F7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5085" r="3686" b="8818"/>
          <a:stretch/>
        </p:blipFill>
        <p:spPr>
          <a:xfrm>
            <a:off x="123311" y="3501102"/>
            <a:ext cx="4448689" cy="24482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8931E1A-9FB5-4346-ABA3-F5C75BF060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5085" r="3686" b="8818"/>
          <a:stretch/>
        </p:blipFill>
        <p:spPr>
          <a:xfrm>
            <a:off x="147595" y="237952"/>
            <a:ext cx="4448689" cy="2448272"/>
          </a:xfrm>
          <a:prstGeom prst="rect">
            <a:avLst/>
          </a:prstGeom>
        </p:spPr>
      </p:pic>
      <p:sp>
        <p:nvSpPr>
          <p:cNvPr id="13315" name="テキスト ボックス 11">
            <a:extLst>
              <a:ext uri="{FF2B5EF4-FFF2-40B4-BE49-F238E27FC236}">
                <a16:creationId xmlns:a16="http://schemas.microsoft.com/office/drawing/2014/main" id="{5720F1A6-81B8-492E-BA30-FC4B557F5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1695450"/>
            <a:ext cx="2427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印刷される部分を重ね合わせて一枚にする。</a:t>
            </a:r>
          </a:p>
        </p:txBody>
      </p:sp>
      <p:sp>
        <p:nvSpPr>
          <p:cNvPr id="13317" name="テキスト ボックス 18">
            <a:extLst>
              <a:ext uri="{FF2B5EF4-FFF2-40B4-BE49-F238E27FC236}">
                <a16:creationId xmlns:a16="http://schemas.microsoft.com/office/drawing/2014/main" id="{FAA11B51-E79D-4164-AC25-9F3BE5BAF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913" y="908050"/>
            <a:ext cx="341312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/>
              <a:t>A</a:t>
            </a:r>
            <a:endParaRPr lang="ja-JP" altLang="en-US" sz="2400"/>
          </a:p>
        </p:txBody>
      </p:sp>
      <p:sp>
        <p:nvSpPr>
          <p:cNvPr id="13318" name="テキスト ボックス 19">
            <a:extLst>
              <a:ext uri="{FF2B5EF4-FFF2-40B4-BE49-F238E27FC236}">
                <a16:creationId xmlns:a16="http://schemas.microsoft.com/office/drawing/2014/main" id="{3E3E59B7-2206-4247-921C-F18BE2488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2096914"/>
            <a:ext cx="341312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/>
              <a:t>A</a:t>
            </a:r>
            <a:endParaRPr lang="ja-JP" altLang="en-US" sz="2400"/>
          </a:p>
        </p:txBody>
      </p:sp>
      <p:sp>
        <p:nvSpPr>
          <p:cNvPr id="13319" name="テキスト ボックス 20">
            <a:extLst>
              <a:ext uri="{FF2B5EF4-FFF2-40B4-BE49-F238E27FC236}">
                <a16:creationId xmlns:a16="http://schemas.microsoft.com/office/drawing/2014/main" id="{5B99B35C-D1F4-420A-B431-CFF7DD846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908050"/>
            <a:ext cx="34131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/>
              <a:t>B</a:t>
            </a:r>
            <a:endParaRPr lang="ja-JP" altLang="en-US" sz="2400"/>
          </a:p>
        </p:txBody>
      </p:sp>
      <p:sp>
        <p:nvSpPr>
          <p:cNvPr id="13320" name="テキスト ボックス 21">
            <a:extLst>
              <a:ext uri="{FF2B5EF4-FFF2-40B4-BE49-F238E27FC236}">
                <a16:creationId xmlns:a16="http://schemas.microsoft.com/office/drawing/2014/main" id="{3B86D565-60CF-49C0-B3C2-918EE648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5313364"/>
            <a:ext cx="341312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/>
              <a:t>B</a:t>
            </a:r>
            <a:endParaRPr lang="ja-JP" altLang="en-US" sz="2400"/>
          </a:p>
        </p:txBody>
      </p:sp>
      <p:sp>
        <p:nvSpPr>
          <p:cNvPr id="13321" name="テキスト ボックス 7">
            <a:extLst>
              <a:ext uri="{FF2B5EF4-FFF2-40B4-BE49-F238E27FC236}">
                <a16:creationId xmlns:a16="http://schemas.microsoft.com/office/drawing/2014/main" id="{85BB77B2-34C6-4F75-ACF9-C7BCDB6D4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3100475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solidFill>
                  <a:srgbClr val="FF0000"/>
                </a:solidFill>
                <a:latin typeface="Arial" panose="020B0604020202020204" pitchFamily="34" charset="0"/>
              </a:rPr>
              <a:t>印刷される部分</a:t>
            </a:r>
          </a:p>
        </p:txBody>
      </p:sp>
      <p:sp>
        <p:nvSpPr>
          <p:cNvPr id="13322" name="テキスト ボックス 7">
            <a:extLst>
              <a:ext uri="{FF2B5EF4-FFF2-40B4-BE49-F238E27FC236}">
                <a16:creationId xmlns:a16="http://schemas.microsoft.com/office/drawing/2014/main" id="{8F5C0FDE-C218-46F6-B935-2E45EF838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319" y="6460059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印刷される部分</a:t>
            </a:r>
          </a:p>
        </p:txBody>
      </p:sp>
      <p:sp>
        <p:nvSpPr>
          <p:cNvPr id="25" name="右中かっこ 24">
            <a:extLst>
              <a:ext uri="{FF2B5EF4-FFF2-40B4-BE49-F238E27FC236}">
                <a16:creationId xmlns:a16="http://schemas.microsoft.com/office/drawing/2014/main" id="{8DF8431E-621A-4BF6-A865-EE58F3005B6E}"/>
              </a:ext>
            </a:extLst>
          </p:cNvPr>
          <p:cNvSpPr/>
          <p:nvPr/>
        </p:nvSpPr>
        <p:spPr>
          <a:xfrm rot="5400000">
            <a:off x="1753303" y="1227401"/>
            <a:ext cx="259686" cy="336148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6" name="右中かっこ 25">
            <a:extLst>
              <a:ext uri="{FF2B5EF4-FFF2-40B4-BE49-F238E27FC236}">
                <a16:creationId xmlns:a16="http://schemas.microsoft.com/office/drawing/2014/main" id="{C2C29AE3-7032-4F5A-855E-5C5C17D00AE0}"/>
              </a:ext>
            </a:extLst>
          </p:cNvPr>
          <p:cNvSpPr/>
          <p:nvPr/>
        </p:nvSpPr>
        <p:spPr>
          <a:xfrm rot="16200000" flipH="1">
            <a:off x="2793613" y="4559409"/>
            <a:ext cx="359945" cy="313987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5085" r="3686" b="8818"/>
          <a:stretch/>
        </p:blipFill>
        <p:spPr>
          <a:xfrm>
            <a:off x="0" y="0"/>
            <a:ext cx="12461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63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5085" r="3686" b="8818"/>
          <a:stretch/>
        </p:blipFill>
        <p:spPr>
          <a:xfrm>
            <a:off x="-3324160" y="0"/>
            <a:ext cx="12461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5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1708" y="1844824"/>
            <a:ext cx="6912768" cy="17851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1000" dirty="0"/>
              <a:t>熱を加える</a:t>
            </a:r>
            <a:endParaRPr kumimoji="1" lang="ja-JP" altLang="en-US" sz="11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3380125"/>
            <a:ext cx="9289032" cy="34778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1000" dirty="0"/>
              <a:t>いろいろな野菜料理を食べる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DDD876-EE34-4369-98A4-94BDFF80EDC5}"/>
              </a:ext>
            </a:extLst>
          </p:cNvPr>
          <p:cNvSpPr txBox="1"/>
          <p:nvPr/>
        </p:nvSpPr>
        <p:spPr>
          <a:xfrm>
            <a:off x="-47898" y="-13444"/>
            <a:ext cx="9384828" cy="20928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3000" dirty="0"/>
              <a:t>野菜のとり方</a:t>
            </a:r>
          </a:p>
        </p:txBody>
      </p:sp>
    </p:spTree>
    <p:extLst>
      <p:ext uri="{BB962C8B-B14F-4D97-AF65-F5344CB8AC3E}">
        <p14:creationId xmlns:p14="http://schemas.microsoft.com/office/powerpoint/2010/main" val="4228565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0825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424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図 2">
            <a:extLst>
              <a:ext uri="{FF2B5EF4-FFF2-40B4-BE49-F238E27FC236}">
                <a16:creationId xmlns:a16="http://schemas.microsoft.com/office/drawing/2014/main" id="{DDB06726-E38B-4B41-B645-4D118B8E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5901" r="1569" b="7475"/>
          <a:stretch>
            <a:fillRect/>
          </a:stretch>
        </p:blipFill>
        <p:spPr bwMode="auto">
          <a:xfrm>
            <a:off x="7938" y="0"/>
            <a:ext cx="4360862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図 3">
            <a:extLst>
              <a:ext uri="{FF2B5EF4-FFF2-40B4-BE49-F238E27FC236}">
                <a16:creationId xmlns:a16="http://schemas.microsoft.com/office/drawing/2014/main" id="{3C9B9214-6B80-4036-BBE1-23D1BEBF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8723" r="6303" b="8466"/>
          <a:stretch>
            <a:fillRect/>
          </a:stretch>
        </p:blipFill>
        <p:spPr bwMode="auto">
          <a:xfrm>
            <a:off x="4783138" y="0"/>
            <a:ext cx="4360862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テキスト ボックス 6">
            <a:extLst>
              <a:ext uri="{FF2B5EF4-FFF2-40B4-BE49-F238E27FC236}">
                <a16:creationId xmlns:a16="http://schemas.microsoft.com/office/drawing/2014/main" id="{B1915D0F-0560-41FC-B058-C6148218E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687638"/>
            <a:ext cx="45672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カレーライス</a:t>
            </a:r>
          </a:p>
        </p:txBody>
      </p:sp>
      <p:sp>
        <p:nvSpPr>
          <p:cNvPr id="5125" name="テキスト ボックス 8">
            <a:extLst>
              <a:ext uri="{FF2B5EF4-FFF2-40B4-BE49-F238E27FC236}">
                <a16:creationId xmlns:a16="http://schemas.microsoft.com/office/drawing/2014/main" id="{C8D02FD8-FBEE-4013-A7AD-95DB17294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25738"/>
            <a:ext cx="4567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ハヤシライス</a:t>
            </a:r>
          </a:p>
        </p:txBody>
      </p:sp>
      <p:pic>
        <p:nvPicPr>
          <p:cNvPr id="5126" name="図 4">
            <a:extLst>
              <a:ext uri="{FF2B5EF4-FFF2-40B4-BE49-F238E27FC236}">
                <a16:creationId xmlns:a16="http://schemas.microsoft.com/office/drawing/2014/main" id="{4EFF4606-7276-4340-9DC9-3B47B19C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8907" r="17126" b="15482"/>
          <a:stretch>
            <a:fillRect/>
          </a:stretch>
        </p:blipFill>
        <p:spPr bwMode="auto">
          <a:xfrm>
            <a:off x="58738" y="3582988"/>
            <a:ext cx="404018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テキスト ボックス 6">
            <a:extLst>
              <a:ext uri="{FF2B5EF4-FFF2-40B4-BE49-F238E27FC236}">
                <a16:creationId xmlns:a16="http://schemas.microsoft.com/office/drawing/2014/main" id="{DFEDBF1D-F166-4CF1-B599-F42E4CA7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5959475"/>
            <a:ext cx="3546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　八ぽう菜</a:t>
            </a:r>
          </a:p>
        </p:txBody>
      </p:sp>
      <p:pic>
        <p:nvPicPr>
          <p:cNvPr id="5128" name="図 12">
            <a:extLst>
              <a:ext uri="{FF2B5EF4-FFF2-40B4-BE49-F238E27FC236}">
                <a16:creationId xmlns:a16="http://schemas.microsoft.com/office/drawing/2014/main" id="{62728220-B94E-4471-BA52-43FD9588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3644900"/>
            <a:ext cx="43068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テキスト ボックス 14">
            <a:extLst>
              <a:ext uri="{FF2B5EF4-FFF2-40B4-BE49-F238E27FC236}">
                <a16:creationId xmlns:a16="http://schemas.microsoft.com/office/drawing/2014/main" id="{CBF0E6D3-F350-492E-A1E6-698323E14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5959475"/>
            <a:ext cx="6102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クリ</a:t>
            </a:r>
            <a:r>
              <a:rPr lang="ja-JP" altLang="en-US" sz="4800"/>
              <a:t>ー</a:t>
            </a:r>
            <a:r>
              <a:rPr lang="ja-JP" altLang="en-US" sz="6000"/>
              <a:t>ムシチュ</a:t>
            </a:r>
            <a:r>
              <a:rPr lang="ja-JP" altLang="en-US" sz="4800"/>
              <a:t>ー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75" y="11113"/>
            <a:ext cx="9251950" cy="64801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ja-JP" sz="22200" b="1" dirty="0"/>
              <a:t>野菜をしっかり</a:t>
            </a:r>
            <a:endParaRPr lang="ja-JP" altLang="en-US" sz="20000" dirty="0">
              <a:solidFill>
                <a:srgbClr val="66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05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図 10">
            <a:extLst>
              <a:ext uri="{FF2B5EF4-FFF2-40B4-BE49-F238E27FC236}">
                <a16:creationId xmlns:a16="http://schemas.microsoft.com/office/drawing/2014/main" id="{D404DFA1-32B2-4E44-9670-61C4EFC70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13191" r="13145" b="11777"/>
          <a:stretch>
            <a:fillRect/>
          </a:stretch>
        </p:blipFill>
        <p:spPr bwMode="auto">
          <a:xfrm>
            <a:off x="4605338" y="3429000"/>
            <a:ext cx="4538662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テキスト ボックス 6">
            <a:extLst>
              <a:ext uri="{FF2B5EF4-FFF2-40B4-BE49-F238E27FC236}">
                <a16:creationId xmlns:a16="http://schemas.microsoft.com/office/drawing/2014/main" id="{FEEFD647-D106-4E5A-9490-BBD9F48D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613" y="2519363"/>
            <a:ext cx="563245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5500"/>
              <a:t>ちゅうかどんぶり</a:t>
            </a:r>
          </a:p>
        </p:txBody>
      </p:sp>
      <p:sp>
        <p:nvSpPr>
          <p:cNvPr id="7172" name="テキスト ボックス 6">
            <a:extLst>
              <a:ext uri="{FF2B5EF4-FFF2-40B4-BE49-F238E27FC236}">
                <a16:creationId xmlns:a16="http://schemas.microsoft.com/office/drawing/2014/main" id="{464A6D7F-0D32-4F30-9D68-67661FF1C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613" y="5880100"/>
            <a:ext cx="4932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野菜</a:t>
            </a:r>
            <a:r>
              <a:rPr lang="ja-JP" altLang="en-US" sz="5400"/>
              <a:t>のみそしる</a:t>
            </a:r>
          </a:p>
        </p:txBody>
      </p:sp>
      <p:sp>
        <p:nvSpPr>
          <p:cNvPr id="7173" name="テキスト ボックス 6">
            <a:extLst>
              <a:ext uri="{FF2B5EF4-FFF2-40B4-BE49-F238E27FC236}">
                <a16:creationId xmlns:a16="http://schemas.microsoft.com/office/drawing/2014/main" id="{DF8DC043-20E2-4DBD-95EF-74A9E227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2508250"/>
            <a:ext cx="3262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ビビンバ</a:t>
            </a:r>
          </a:p>
        </p:txBody>
      </p:sp>
      <p:sp>
        <p:nvSpPr>
          <p:cNvPr id="7174" name="テキスト ボックス 6">
            <a:extLst>
              <a:ext uri="{FF2B5EF4-FFF2-40B4-BE49-F238E27FC236}">
                <a16:creationId xmlns:a16="http://schemas.microsoft.com/office/drawing/2014/main" id="{39F84875-BCEE-40F5-BF04-2215AFE0E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967413"/>
            <a:ext cx="4567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やきそば</a:t>
            </a:r>
          </a:p>
        </p:txBody>
      </p:sp>
      <p:pic>
        <p:nvPicPr>
          <p:cNvPr id="7175" name="図 5">
            <a:extLst>
              <a:ext uri="{FF2B5EF4-FFF2-40B4-BE49-F238E27FC236}">
                <a16:creationId xmlns:a16="http://schemas.microsoft.com/office/drawing/2014/main" id="{4D7CF6B2-A247-4298-8F0E-4C330C8B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 t="18420" r="25517" b="32361"/>
          <a:stretch>
            <a:fillRect/>
          </a:stretch>
        </p:blipFill>
        <p:spPr bwMode="auto">
          <a:xfrm>
            <a:off x="-9525" y="3429000"/>
            <a:ext cx="43640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図 8">
            <a:extLst>
              <a:ext uri="{FF2B5EF4-FFF2-40B4-BE49-F238E27FC236}">
                <a16:creationId xmlns:a16="http://schemas.microsoft.com/office/drawing/2014/main" id="{BCA6102F-E05B-4063-A722-AF3609C39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2701" r="2750" b="16402"/>
          <a:stretch>
            <a:fillRect/>
          </a:stretch>
        </p:blipFill>
        <p:spPr bwMode="auto">
          <a:xfrm>
            <a:off x="-7938" y="12700"/>
            <a:ext cx="45799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図 4">
            <a:extLst>
              <a:ext uri="{FF2B5EF4-FFF2-40B4-BE49-F238E27FC236}">
                <a16:creationId xmlns:a16="http://schemas.microsoft.com/office/drawing/2014/main" id="{60928D29-C613-4D37-971B-978EE4CCC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15744" r="30312" b="31281"/>
          <a:stretch>
            <a:fillRect/>
          </a:stretch>
        </p:blipFill>
        <p:spPr bwMode="auto">
          <a:xfrm>
            <a:off x="4932363" y="58738"/>
            <a:ext cx="41957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9" y="0"/>
            <a:ext cx="7358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96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テキスト ボックス 10">
            <a:extLst>
              <a:ext uri="{FF2B5EF4-FFF2-40B4-BE49-F238E27FC236}">
                <a16:creationId xmlns:a16="http://schemas.microsoft.com/office/drawing/2014/main" id="{44ADB41D-E58F-4D70-AD0A-D788D7943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2" y="4174102"/>
            <a:ext cx="8209036" cy="214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8000"/>
              </a:lnSpc>
            </a:pPr>
            <a:r>
              <a:rPr lang="ja-JP" altLang="en-US" sz="7200"/>
              <a:t>キャベツと三度豆のあまず</a:t>
            </a:r>
            <a:endParaRPr lang="en-US" altLang="ja-JP" sz="7200"/>
          </a:p>
        </p:txBody>
      </p:sp>
      <p:sp>
        <p:nvSpPr>
          <p:cNvPr id="28675" name="テキスト ボックス 1">
            <a:extLst>
              <a:ext uri="{FF2B5EF4-FFF2-40B4-BE49-F238E27FC236}">
                <a16:creationId xmlns:a16="http://schemas.microsoft.com/office/drawing/2014/main" id="{C5ABC0D3-3046-404F-AD4A-A8ED7F8B2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2" y="63157"/>
            <a:ext cx="6954167" cy="14465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8800" dirty="0"/>
              <a:t>今日の給食</a:t>
            </a:r>
          </a:p>
        </p:txBody>
      </p:sp>
      <p:sp>
        <p:nvSpPr>
          <p:cNvPr id="28676" name="テキスト ボックス 10">
            <a:extLst>
              <a:ext uri="{FF2B5EF4-FFF2-40B4-BE49-F238E27FC236}">
                <a16:creationId xmlns:a16="http://schemas.microsoft.com/office/drawing/2014/main" id="{0C2B75C5-F60B-428F-91AE-52F12DAC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1611809"/>
            <a:ext cx="9036050" cy="21441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8000"/>
              </a:lnSpc>
            </a:pPr>
            <a:r>
              <a:rPr lang="ja-JP" altLang="en-US" sz="7200" dirty="0"/>
              <a:t>ごはん　ぎゅうにゅう</a:t>
            </a:r>
          </a:p>
          <a:p>
            <a:pPr>
              <a:lnSpc>
                <a:spcPts val="8000"/>
              </a:lnSpc>
            </a:pPr>
            <a:r>
              <a:rPr lang="ja-JP" altLang="en-US" sz="7200" dirty="0"/>
              <a:t>さけのマヨネーズやき</a:t>
            </a:r>
            <a:endParaRPr lang="en-US" altLang="ja-JP" sz="7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Users\hitoshi yamakita\Desktop\中央小学校09.3.13\イラスト・写真関係\スゴネタ\Illust④\BMP\AB_YASAI\27ILAB02.BMP">
            <a:extLst>
              <a:ext uri="{FF2B5EF4-FFF2-40B4-BE49-F238E27FC236}">
                <a16:creationId xmlns:a16="http://schemas.microsoft.com/office/drawing/2014/main" id="{AACE96A3-7133-4797-9C40-88F4E578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1207"/>
            <a:ext cx="3254474" cy="192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テキスト ボックス 12">
            <a:extLst>
              <a:ext uri="{FF2B5EF4-FFF2-40B4-BE49-F238E27FC236}">
                <a16:creationId xmlns:a16="http://schemas.microsoft.com/office/drawing/2014/main" id="{5BAF6660-28C1-444F-864A-9B7198D9C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4274868"/>
            <a:ext cx="3672408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10</a:t>
            </a:r>
            <a:r>
              <a:rPr lang="ja-JP" altLang="en-US" sz="6600" dirty="0"/>
              <a:t>グラム</a:t>
            </a:r>
          </a:p>
        </p:txBody>
      </p:sp>
      <p:pic>
        <p:nvPicPr>
          <p:cNvPr id="29700" name="Picture 2" descr="27ILAA07">
            <a:extLst>
              <a:ext uri="{FF2B5EF4-FFF2-40B4-BE49-F238E27FC236}">
                <a16:creationId xmlns:a16="http://schemas.microsoft.com/office/drawing/2014/main" id="{80BE150B-E225-40EA-A727-520ABE5E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4" y="2292080"/>
            <a:ext cx="2427534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テキスト ボックス 14">
            <a:extLst>
              <a:ext uri="{FF2B5EF4-FFF2-40B4-BE49-F238E27FC236}">
                <a16:creationId xmlns:a16="http://schemas.microsoft.com/office/drawing/2014/main" id="{69BD84C7-20DB-401D-AFFB-BE1C0503F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4436793"/>
            <a:ext cx="3582987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30</a:t>
            </a:r>
            <a:r>
              <a:rPr lang="ja-JP" altLang="en-US" sz="6600" dirty="0"/>
              <a:t>グラム</a:t>
            </a:r>
          </a:p>
        </p:txBody>
      </p:sp>
      <p:sp>
        <p:nvSpPr>
          <p:cNvPr id="29702" name="テキスト ボックス 10">
            <a:extLst>
              <a:ext uri="{FF2B5EF4-FFF2-40B4-BE49-F238E27FC236}">
                <a16:creationId xmlns:a16="http://schemas.microsoft.com/office/drawing/2014/main" id="{7DD9526D-D32E-49CD-A976-374DE2FDC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335713" cy="214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8000"/>
              </a:lnSpc>
            </a:pPr>
            <a:r>
              <a:rPr lang="ja-JP" altLang="en-US" sz="6600"/>
              <a:t>キャベツと三度豆のあまず</a:t>
            </a:r>
            <a:endParaRPr lang="en-US" altLang="ja-JP" sz="6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たけのこ">
            <a:extLst>
              <a:ext uri="{FF2B5EF4-FFF2-40B4-BE49-F238E27FC236}">
                <a16:creationId xmlns:a16="http://schemas.microsoft.com/office/drawing/2014/main" id="{C93F6E91-4A78-40D5-8F58-8FD74D9F1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9000">
            <a:off x="3538078" y="3380510"/>
            <a:ext cx="1984412" cy="273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27ILAA11">
            <a:extLst>
              <a:ext uri="{FF2B5EF4-FFF2-40B4-BE49-F238E27FC236}">
                <a16:creationId xmlns:a16="http://schemas.microsoft.com/office/drawing/2014/main" id="{D80409B2-60BD-4B8B-BA8A-2FF4A4C0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12" y="475284"/>
            <a:ext cx="21939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テキスト ボックス 12">
            <a:extLst>
              <a:ext uri="{FF2B5EF4-FFF2-40B4-BE49-F238E27FC236}">
                <a16:creationId xmlns:a16="http://schemas.microsoft.com/office/drawing/2014/main" id="{5D675582-A57C-4628-8621-79E37D6A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389" y="2731753"/>
            <a:ext cx="3466505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20</a:t>
            </a:r>
            <a:r>
              <a:rPr lang="ja-JP" altLang="en-US" sz="6600" dirty="0"/>
              <a:t>グラム</a:t>
            </a:r>
          </a:p>
        </p:txBody>
      </p:sp>
      <p:sp>
        <p:nvSpPr>
          <p:cNvPr id="30725" name="テキスト ボックス 12">
            <a:extLst>
              <a:ext uri="{FF2B5EF4-FFF2-40B4-BE49-F238E27FC236}">
                <a16:creationId xmlns:a16="http://schemas.microsoft.com/office/drawing/2014/main" id="{51EDE5B0-4F3E-425C-9C19-F0E3B0749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701" y="2736737"/>
            <a:ext cx="3466505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15</a:t>
            </a:r>
            <a:r>
              <a:rPr lang="ja-JP" altLang="en-US" sz="6600" dirty="0"/>
              <a:t>グラム</a:t>
            </a:r>
          </a:p>
        </p:txBody>
      </p:sp>
      <p:sp>
        <p:nvSpPr>
          <p:cNvPr id="30726" name="テキスト ボックス 12">
            <a:extLst>
              <a:ext uri="{FF2B5EF4-FFF2-40B4-BE49-F238E27FC236}">
                <a16:creationId xmlns:a16="http://schemas.microsoft.com/office/drawing/2014/main" id="{650A6AEB-B602-4BF5-B915-19EEF9036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467" y="5750004"/>
            <a:ext cx="3466504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10</a:t>
            </a:r>
            <a:r>
              <a:rPr lang="ja-JP" altLang="en-US" sz="6600" dirty="0"/>
              <a:t>グラム</a:t>
            </a:r>
          </a:p>
        </p:txBody>
      </p:sp>
      <p:pic>
        <p:nvPicPr>
          <p:cNvPr id="30727" name="Picture 6" descr="27ILAC11">
            <a:extLst>
              <a:ext uri="{FF2B5EF4-FFF2-40B4-BE49-F238E27FC236}">
                <a16:creationId xmlns:a16="http://schemas.microsoft.com/office/drawing/2014/main" id="{4B5A9795-FBA3-45DD-938C-2B56D0B7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53" y="-39479"/>
            <a:ext cx="2608739" cy="26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テキスト ボックス 9">
            <a:extLst>
              <a:ext uri="{FF2B5EF4-FFF2-40B4-BE49-F238E27FC236}">
                <a16:creationId xmlns:a16="http://schemas.microsoft.com/office/drawing/2014/main" id="{9D539AEB-A196-4EF7-8A51-F0B0FB46F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611" y="5750004"/>
            <a:ext cx="3086874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5</a:t>
            </a:r>
            <a:r>
              <a:rPr lang="ja-JP" altLang="en-US" sz="6600" dirty="0"/>
              <a:t>グラム</a:t>
            </a:r>
          </a:p>
        </p:txBody>
      </p:sp>
      <p:pic>
        <p:nvPicPr>
          <p:cNvPr id="30729" name="Picture 2" descr="J:\moyasinamurufuu.jpg">
            <a:extLst>
              <a:ext uri="{FF2B5EF4-FFF2-40B4-BE49-F238E27FC236}">
                <a16:creationId xmlns:a16="http://schemas.microsoft.com/office/drawing/2014/main" id="{91C3AA70-6974-415B-8B75-5EEBF771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2"/>
          <a:stretch>
            <a:fillRect/>
          </a:stretch>
        </p:blipFill>
        <p:spPr bwMode="auto">
          <a:xfrm>
            <a:off x="-231946" y="3619902"/>
            <a:ext cx="3211527" cy="215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テキスト ボックス 17">
            <a:extLst>
              <a:ext uri="{FF2B5EF4-FFF2-40B4-BE49-F238E27FC236}">
                <a16:creationId xmlns:a16="http://schemas.microsoft.com/office/drawing/2014/main" id="{D8173FAE-FBFC-4462-99E9-4C9CD82F2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5707" y="5747981"/>
            <a:ext cx="3466505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10</a:t>
            </a:r>
            <a:r>
              <a:rPr lang="ja-JP" altLang="en-US" sz="6600" dirty="0"/>
              <a:t>グラム</a:t>
            </a:r>
          </a:p>
        </p:txBody>
      </p:sp>
      <p:pic>
        <p:nvPicPr>
          <p:cNvPr id="30731" name="図 1">
            <a:extLst>
              <a:ext uri="{FF2B5EF4-FFF2-40B4-BE49-F238E27FC236}">
                <a16:creationId xmlns:a16="http://schemas.microsoft.com/office/drawing/2014/main" id="{2E9E9D8C-824D-4DFF-B01E-678FCB01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3492" r="4610" b="5775"/>
          <a:stretch>
            <a:fillRect/>
          </a:stretch>
        </p:blipFill>
        <p:spPr bwMode="auto">
          <a:xfrm>
            <a:off x="6294699" y="3895725"/>
            <a:ext cx="2862001" cy="18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テキスト ボックス 2">
            <a:extLst>
              <a:ext uri="{FF2B5EF4-FFF2-40B4-BE49-F238E27FC236}">
                <a16:creationId xmlns:a16="http://schemas.microsoft.com/office/drawing/2014/main" id="{F809FFF2-ABAE-4EBE-9F6D-0C19765B4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" y="80873"/>
            <a:ext cx="3897313" cy="12003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7200" dirty="0"/>
              <a:t>ごもくじる</a:t>
            </a:r>
            <a:endParaRPr lang="en-US" altLang="ja-JP" sz="7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75" y="11113"/>
            <a:ext cx="9251950" cy="64801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ja-JP" sz="22200" b="1" dirty="0"/>
              <a:t>食べ</a:t>
            </a:r>
            <a:r>
              <a:rPr lang="ja-JP" altLang="en-US" sz="22200" b="1" dirty="0"/>
              <a:t>よう</a:t>
            </a:r>
            <a:endParaRPr lang="ja-JP" altLang="en-US" sz="20000" dirty="0">
              <a:solidFill>
                <a:srgbClr val="6666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2D2FF6-4BBB-48D0-B8C0-8292E6E703E9}"/>
              </a:ext>
            </a:extLst>
          </p:cNvPr>
          <p:cNvSpPr txBox="1"/>
          <p:nvPr/>
        </p:nvSpPr>
        <p:spPr>
          <a:xfrm>
            <a:off x="4578080" y="5517232"/>
            <a:ext cx="367240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874713" eaLnBrk="1" hangingPunct="1">
              <a:spcBef>
                <a:spcPct val="0"/>
              </a:spcBef>
            </a:pPr>
            <a:r>
              <a:rPr lang="ja-JP" altLang="en-US" sz="2800" dirty="0"/>
              <a:t>野菜をしっかり食べよう</a:t>
            </a: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367C7250-68AD-4D54-BE3F-02DE968F4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009" y="6164256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/>
              <a:t>画用紙に文字をつなぎ合わせる</a:t>
            </a:r>
          </a:p>
        </p:txBody>
      </p:sp>
    </p:spTree>
    <p:extLst>
      <p:ext uri="{BB962C8B-B14F-4D97-AF65-F5344CB8AC3E}">
        <p14:creationId xmlns:p14="http://schemas.microsoft.com/office/powerpoint/2010/main" val="1826949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1430334"/>
            <a:ext cx="648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800" dirty="0"/>
              <a:t>病気のよぼう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7736" y="2713697"/>
            <a:ext cx="7553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べんぴのよぼう</a:t>
            </a:r>
            <a:endParaRPr kumimoji="1" lang="ja-JP" altLang="en-US" sz="8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3965108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ひふを守る</a:t>
            </a:r>
            <a:endParaRPr kumimoji="1" lang="ja-JP" altLang="en-US" sz="88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736" y="5314325"/>
            <a:ext cx="4992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目を守る</a:t>
            </a:r>
            <a:endParaRPr kumimoji="1" lang="ja-JP" altLang="en-US" sz="8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107759-7E06-40DA-97FC-3C53538CFBC0}"/>
              </a:ext>
            </a:extLst>
          </p:cNvPr>
          <p:cNvSpPr txBox="1"/>
          <p:nvPr/>
        </p:nvSpPr>
        <p:spPr>
          <a:xfrm>
            <a:off x="323528" y="-20615"/>
            <a:ext cx="6120680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9600" dirty="0"/>
              <a:t>野菜の働き</a:t>
            </a:r>
            <a:endParaRPr kumimoji="1" lang="ja-JP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99765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3887A-372F-FE4C-DB3F-3A3D418DA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EC0225F-DC86-9EF0-AB8A-C611D5BD1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4905" y="-1140226"/>
            <a:ext cx="6597353" cy="91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5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12E19-567A-F0F7-BC9C-5D54CDFA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81E948-B6A3-263A-E871-EDB12A24F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0172" y="-1127840"/>
            <a:ext cx="6453336" cy="91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81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17FB3-5EA1-13CA-4DA9-C8122DBA9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D6D3336-362E-AAD8-2BF2-8D39121CC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3347" y="-1183348"/>
            <a:ext cx="6858000" cy="922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9556-F43B-0635-5ED2-A1DFC5B0A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B50531-3203-EEA7-8333-130ACAE42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5252" y="-1235253"/>
            <a:ext cx="667349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08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471</Words>
  <Application>Microsoft Office PowerPoint</Application>
  <PresentationFormat>画面に合わせる (4:3)</PresentationFormat>
  <Paragraphs>140</Paragraphs>
  <Slides>34</Slides>
  <Notes>34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</vt:lpstr>
      <vt:lpstr>Tahoma</vt:lpstr>
      <vt:lpstr>Office テーマ</vt:lpstr>
      <vt:lpstr>PowerPoint プレゼンテーション</vt:lpstr>
      <vt:lpstr>PowerPoint プレゼンテーション</vt:lpstr>
      <vt:lpstr>野菜をしっかり</vt:lpstr>
      <vt:lpstr>食べよう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hitoshi yamakita</dc:creator>
  <cp:lastModifiedBy>人志 山北</cp:lastModifiedBy>
  <cp:revision>107</cp:revision>
  <cp:lastPrinted>2022-01-31T05:23:18Z</cp:lastPrinted>
  <dcterms:created xsi:type="dcterms:W3CDTF">2012-01-26T03:01:00Z</dcterms:created>
  <dcterms:modified xsi:type="dcterms:W3CDTF">2025-01-22T04:00:07Z</dcterms:modified>
</cp:coreProperties>
</file>