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4"/>
  </p:notesMasterIdLst>
  <p:sldIdLst>
    <p:sldId id="300" r:id="rId3"/>
    <p:sldId id="286" r:id="rId4"/>
    <p:sldId id="288" r:id="rId5"/>
    <p:sldId id="289" r:id="rId6"/>
    <p:sldId id="290" r:id="rId7"/>
    <p:sldId id="291" r:id="rId8"/>
    <p:sldId id="301" r:id="rId9"/>
    <p:sldId id="293" r:id="rId10"/>
    <p:sldId id="302" r:id="rId11"/>
    <p:sldId id="296" r:id="rId12"/>
    <p:sldId id="303" r:id="rId13"/>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66"/>
    <a:srgbClr val="99FF66"/>
    <a:srgbClr val="FFFFCC"/>
    <a:srgbClr val="99FF99"/>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02" autoAdjust="0"/>
    <p:restoredTop sz="51956" autoAdjust="0"/>
  </p:normalViewPr>
  <p:slideViewPr>
    <p:cSldViewPr>
      <p:cViewPr varScale="1">
        <p:scale>
          <a:sx n="42" d="100"/>
          <a:sy n="42" d="100"/>
        </p:scale>
        <p:origin x="1133" y="24"/>
      </p:cViewPr>
      <p:guideLst>
        <p:guide orient="horz" pos="2160"/>
        <p:guide pos="2880"/>
      </p:guideLst>
    </p:cSldViewPr>
  </p:slideViewPr>
  <p:notesTextViewPr>
    <p:cViewPr>
      <p:scale>
        <a:sx n="125" d="100"/>
        <a:sy n="125"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63B0D8B-6921-4668-8786-3E8CC2F9F56F}" type="datetimeFigureOut">
              <a:rPr kumimoji="1" lang="ja-JP" altLang="en-US" smtClean="0"/>
              <a:t>2024/7/30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2E1D1D-0F7F-4274-9B14-DD9C322AB045}" type="slidenum">
              <a:rPr kumimoji="1" lang="ja-JP" altLang="en-US" smtClean="0"/>
              <a:t>‹#›</a:t>
            </a:fld>
            <a:endParaRPr kumimoji="1" lang="ja-JP" altLang="en-US"/>
          </a:p>
        </p:txBody>
      </p:sp>
    </p:spTree>
    <p:extLst>
      <p:ext uri="{BB962C8B-B14F-4D97-AF65-F5344CB8AC3E}">
        <p14:creationId xmlns:p14="http://schemas.microsoft.com/office/powerpoint/2010/main" val="233616749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スライド イメージ プレースホルダー 1">
            <a:extLst>
              <a:ext uri="{FF2B5EF4-FFF2-40B4-BE49-F238E27FC236}">
                <a16:creationId xmlns:a16="http://schemas.microsoft.com/office/drawing/2014/main" id="{381CEB77-C2FC-4391-B530-6092DEB527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ノート プレースホルダー 2">
            <a:extLst>
              <a:ext uri="{FF2B5EF4-FFF2-40B4-BE49-F238E27FC236}">
                <a16:creationId xmlns:a16="http://schemas.microsoft.com/office/drawing/2014/main" id="{28B9C602-7E6E-A4D3-D1CE-2A462A4C25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➀いただきます。ごちそうさまをいおう。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食事の時「いただきます」「ごちそうさま」というのはどうしてでしょうか。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「いただきます」「ごちそうさま」の言葉の意味について考えてみましょう。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a:p>
            <a:endParaRPr lang="ja-JP" altLang="en-US" dirty="0"/>
          </a:p>
        </p:txBody>
      </p:sp>
      <p:sp>
        <p:nvSpPr>
          <p:cNvPr id="6148" name="スライド番号プレースホルダー 3">
            <a:extLst>
              <a:ext uri="{FF2B5EF4-FFF2-40B4-BE49-F238E27FC236}">
                <a16:creationId xmlns:a16="http://schemas.microsoft.com/office/drawing/2014/main" id="{10791B85-0965-4586-B4F8-FE2BC30607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A93085D-006B-4001-B3E8-D11DDDDCCE44}"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F84313CA-7844-3B32-FF03-6D502B5E34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a:extLst>
              <a:ext uri="{FF2B5EF4-FFF2-40B4-BE49-F238E27FC236}">
                <a16:creationId xmlns:a16="http://schemas.microsoft.com/office/drawing/2014/main" id="{3C01A2AF-7989-81D6-AEAC-541AAD9E75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⑩その材料でおい しい給食を作ってくれる給食調理員さんなど、</a:t>
            </a:r>
          </a:p>
          <a:p>
            <a:r>
              <a:rPr lang="ja-JP" altLang="en-US" dirty="0"/>
              <a:t>おいしい給食を作るためにたくさんの人が一生懸命に働いています。</a:t>
            </a:r>
          </a:p>
          <a:p>
            <a:r>
              <a:rPr lang="ja-JP" altLang="en-US" dirty="0"/>
              <a:t>食べ物を作ってくれた人、届けてくれた人、料理を作ってくれた人、</a:t>
            </a:r>
          </a:p>
          <a:p>
            <a:r>
              <a:rPr lang="ja-JP" altLang="en-US" dirty="0"/>
              <a:t>皆さんに、感謝の気持ちを込めて「ごちそうさま」と言いましょう。</a:t>
            </a:r>
          </a:p>
          <a:p>
            <a:endParaRPr lang="ja-JP" altLang="en-US" dirty="0"/>
          </a:p>
        </p:txBody>
      </p:sp>
      <p:sp>
        <p:nvSpPr>
          <p:cNvPr id="24580" name="スライド番号プレースホルダー 3">
            <a:extLst>
              <a:ext uri="{FF2B5EF4-FFF2-40B4-BE49-F238E27FC236}">
                <a16:creationId xmlns:a16="http://schemas.microsoft.com/office/drawing/2014/main" id="{D6E0E993-6FF6-2D15-0A49-63B0FEDE50B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C4BCA5-39DA-4981-9B90-87291E3F388C}"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4DAAD2FA-8391-A703-A05F-94DEDDCCD4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F20F8339-4A1F-FB34-837B-D8AC038AF9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⑪「いただきます」は私たちのために食事になってくれた食べ物への「感謝」の言葉です。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「ごちそうさま」は沢山の人が働いてくださって食事が食べられることへの「ありがとう」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という気持ちの言葉です。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食事のときは手を合わせて、元気な声で「いただきます」「ごちそうさま」と言いましょう。</a:t>
            </a:r>
          </a:p>
          <a:p>
            <a:endParaRPr lang="ja-JP" altLang="en-US" dirty="0"/>
          </a:p>
        </p:txBody>
      </p:sp>
      <p:sp>
        <p:nvSpPr>
          <p:cNvPr id="26628" name="スライド番号プレースホルダー 3">
            <a:extLst>
              <a:ext uri="{FF2B5EF4-FFF2-40B4-BE49-F238E27FC236}">
                <a16:creationId xmlns:a16="http://schemas.microsoft.com/office/drawing/2014/main" id="{95ED0F43-5D02-E3F2-122D-F41783F115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5AC647-928B-437B-83F1-DCABC0958CD5}"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②その答えは皆さんが食べている毎日の食事の中に入っています。</a:t>
            </a:r>
          </a:p>
          <a:p>
            <a:r>
              <a:rPr kumimoji="1" lang="ja-JP" altLang="en-US" dirty="0"/>
              <a:t>ごはんは、田んぼで育ち稲として生きていました。</a:t>
            </a:r>
          </a:p>
          <a:p>
            <a:r>
              <a:rPr kumimoji="1" lang="ja-JP" altLang="en-US" dirty="0"/>
              <a:t>その稲の稲穂の中の実がごはんになりました。　</a:t>
            </a:r>
          </a:p>
          <a:p>
            <a:endParaRPr kumimoji="1" lang="ja-JP" altLang="en-US" dirty="0"/>
          </a:p>
        </p:txBody>
      </p:sp>
      <p:sp>
        <p:nvSpPr>
          <p:cNvPr id="4" name="スライド番号プレースホルダー 3"/>
          <p:cNvSpPr>
            <a:spLocks noGrp="1"/>
          </p:cNvSpPr>
          <p:nvPr>
            <p:ph type="sldNum" sz="quarter" idx="5"/>
          </p:nvPr>
        </p:nvSpPr>
        <p:spPr/>
        <p:txBody>
          <a:bodyPr/>
          <a:lstStyle/>
          <a:p>
            <a:fld id="{F22E1D1D-0F7F-4274-9B14-DD9C322AB045}" type="slidenum">
              <a:rPr kumimoji="1" lang="ja-JP" altLang="en-US" smtClean="0"/>
              <a:t>2</a:t>
            </a:fld>
            <a:endParaRPr kumimoji="1" lang="ja-JP" altLang="en-US"/>
          </a:p>
        </p:txBody>
      </p:sp>
    </p:spTree>
    <p:extLst>
      <p:ext uri="{BB962C8B-B14F-4D97-AF65-F5344CB8AC3E}">
        <p14:creationId xmlns:p14="http://schemas.microsoft.com/office/powerpoint/2010/main" val="3665576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③牛は牧場で豚やにわとりは豚やにわとりを育てる場所で育っていました。</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F22E1D1D-0F7F-4274-9B14-DD9C322AB045}" type="slidenum">
              <a:rPr kumimoji="1" lang="ja-JP" altLang="en-US" smtClean="0"/>
              <a:t>3</a:t>
            </a:fld>
            <a:endParaRPr kumimoji="1" lang="ja-JP" altLang="en-US"/>
          </a:p>
        </p:txBody>
      </p:sp>
    </p:spTree>
    <p:extLst>
      <p:ext uri="{BB962C8B-B14F-4D97-AF65-F5344CB8AC3E}">
        <p14:creationId xmlns:p14="http://schemas.microsoft.com/office/powerpoint/2010/main" val="2612668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④まぐろ、かつお、さけ、さんま、さば、いわし、たいなどの魚は海で泳いでいました。</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F22E1D1D-0F7F-4274-9B14-DD9C322AB045}" type="slidenum">
              <a:rPr kumimoji="1" lang="ja-JP" altLang="en-US" smtClean="0"/>
              <a:t>4</a:t>
            </a:fld>
            <a:endParaRPr kumimoji="1" lang="ja-JP" altLang="en-US"/>
          </a:p>
        </p:txBody>
      </p:sp>
    </p:spTree>
    <p:extLst>
      <p:ext uri="{BB962C8B-B14F-4D97-AF65-F5344CB8AC3E}">
        <p14:creationId xmlns:p14="http://schemas.microsoft.com/office/powerpoint/2010/main" val="409235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⑤ほうれん草、はくさい、きゅうり、トマトは畑の土の上で、</a:t>
            </a:r>
          </a:p>
          <a:p>
            <a:r>
              <a:rPr kumimoji="1" lang="ja-JP" altLang="en-US" dirty="0"/>
              <a:t>にんじん、たまねぎ、だいこん、じゃがいもは土の中で育っていました。</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F22E1D1D-0F7F-4274-9B14-DD9C322AB045}" type="slidenum">
              <a:rPr kumimoji="1" lang="ja-JP" altLang="en-US" smtClean="0"/>
              <a:t>5</a:t>
            </a:fld>
            <a:endParaRPr kumimoji="1" lang="ja-JP" altLang="en-US"/>
          </a:p>
        </p:txBody>
      </p:sp>
    </p:spTree>
    <p:extLst>
      <p:ext uri="{BB962C8B-B14F-4D97-AF65-F5344CB8AC3E}">
        <p14:creationId xmlns:p14="http://schemas.microsoft.com/office/powerpoint/2010/main" val="1262295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⑥私たちは、食べ物を食べることで、生きていくことができます。</a:t>
            </a:r>
          </a:p>
          <a:p>
            <a:r>
              <a:rPr kumimoji="1" lang="ja-JP" altLang="en-US" dirty="0"/>
              <a:t>食べ物を食べなければ、生きていけません。私たちが毎日食べている</a:t>
            </a:r>
          </a:p>
          <a:p>
            <a:r>
              <a:rPr kumimoji="1" lang="ja-JP" altLang="en-US" dirty="0"/>
              <a:t>ごはんや肉、魚、野菜などはみんな命があり、生きていたものばかりです。</a:t>
            </a:r>
          </a:p>
          <a:p>
            <a:r>
              <a:rPr kumimoji="1" lang="ja-JP" altLang="en-US" dirty="0"/>
              <a:t>私たちのための食事になってくれた食べ物に感謝しなければなりません。</a:t>
            </a:r>
          </a:p>
          <a:p>
            <a:r>
              <a:rPr kumimoji="1" lang="ja-JP" altLang="en-US" dirty="0"/>
              <a:t>食べ物の命を私たちはいただいては生きているわけですから、食事の前に、</a:t>
            </a:r>
          </a:p>
          <a:p>
            <a:r>
              <a:rPr kumimoji="1" lang="ja-JP" altLang="en-US" dirty="0"/>
              <a:t>食べ物に「大切な命をいただきます」「</a:t>
            </a:r>
            <a:r>
              <a:rPr kumimoji="1" lang="en-US" altLang="ja-JP" dirty="0"/>
              <a:t>(</a:t>
            </a:r>
            <a:r>
              <a:rPr kumimoji="1" lang="ja-JP" altLang="en-US" dirty="0"/>
              <a:t>低学年</a:t>
            </a:r>
            <a:r>
              <a:rPr kumimoji="1" lang="en-US" altLang="ja-JP" dirty="0"/>
              <a:t>)</a:t>
            </a:r>
            <a:r>
              <a:rPr kumimoji="1" lang="ja-JP" altLang="en-US" dirty="0"/>
              <a:t>大切な命をもらいます」</a:t>
            </a:r>
          </a:p>
          <a:p>
            <a:r>
              <a:rPr kumimoji="1" lang="ja-JP" altLang="en-US" dirty="0"/>
              <a:t>という気持ちを込めて、</a:t>
            </a:r>
            <a:r>
              <a:rPr kumimoji="1" lang="en-US" altLang="ja-JP" dirty="0"/>
              <a:t>『</a:t>
            </a:r>
            <a:r>
              <a:rPr kumimoji="1" lang="ja-JP" altLang="en-US" dirty="0"/>
              <a:t>いただきます</a:t>
            </a:r>
            <a:r>
              <a:rPr kumimoji="1" lang="en-US" altLang="ja-JP" dirty="0"/>
              <a:t>』</a:t>
            </a:r>
            <a:r>
              <a:rPr kumimoji="1" lang="ja-JP" altLang="en-US" dirty="0"/>
              <a:t>と言いましょう。</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F22E1D1D-0F7F-4274-9B14-DD9C322AB045}" type="slidenum">
              <a:rPr kumimoji="1" lang="ja-JP" altLang="en-US" smtClean="0"/>
              <a:t>6</a:t>
            </a:fld>
            <a:endParaRPr kumimoji="1" lang="ja-JP" altLang="en-US"/>
          </a:p>
        </p:txBody>
      </p:sp>
    </p:spTree>
    <p:extLst>
      <p:ext uri="{BB962C8B-B14F-4D97-AF65-F5344CB8AC3E}">
        <p14:creationId xmlns:p14="http://schemas.microsoft.com/office/powerpoint/2010/main" val="311437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787B8961-D30B-56B7-CD37-C8E8615C4C6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BC71AE0D-19DA-C218-0FC3-33E49B434A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⑦では、食事の後になぜ「ごちそうさま」というのでしょうか。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昔はお客さまをもてなすための食事を作るとき、今のよう に食べ物をとっておける冷蔵庫も、</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近所にすぐに買いに行ける店もありませんでした。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料理の材料をそろえるのは、それはそれは大変なことでした 。海に出て魚を捕ったり、</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山へ行ってきのこを採ったりと、あちこち を走り回って材料を集めました。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このように忙しく走り 回ることを「馳走（ちそう）」と言います</a:t>
            </a:r>
          </a:p>
          <a:p>
            <a:endParaRPr lang="ja-JP" altLang="en-US" dirty="0"/>
          </a:p>
        </p:txBody>
      </p:sp>
      <p:sp>
        <p:nvSpPr>
          <p:cNvPr id="18436" name="スライド番号プレースホルダー 3">
            <a:extLst>
              <a:ext uri="{FF2B5EF4-FFF2-40B4-BE49-F238E27FC236}">
                <a16:creationId xmlns:a16="http://schemas.microsoft.com/office/drawing/2014/main" id="{6CDE5125-630E-1BFE-7AF7-AA707BBA2EE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BCA03C5-E168-4CAF-A70A-15619F8BDDC2}"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⑧そうして準備してもらった料理 を食べたお客さまが、「忙しく走り回って</a:t>
            </a:r>
            <a:r>
              <a:rPr kumimoji="1" lang="en-US" altLang="ja-JP" dirty="0"/>
              <a:t>(</a:t>
            </a:r>
            <a:r>
              <a:rPr kumimoji="1" lang="ja-JP" altLang="en-US" dirty="0"/>
              <a:t>「ちそう」してもらって</a:t>
            </a:r>
            <a:r>
              <a:rPr kumimoji="1" lang="en-US" altLang="ja-JP" dirty="0"/>
              <a:t>)</a:t>
            </a:r>
            <a:r>
              <a:rPr kumimoji="1" lang="ja-JP" altLang="en-US" dirty="0"/>
              <a:t>、</a:t>
            </a:r>
          </a:p>
          <a:p>
            <a:r>
              <a:rPr kumimoji="1" lang="ja-JP" altLang="en-US" dirty="0"/>
              <a:t>おいしい食事を準備してくれてありがとうございました」という感謝の気持ちを込めて</a:t>
            </a:r>
          </a:p>
          <a:p>
            <a:r>
              <a:rPr kumimoji="1" lang="ja-JP" altLang="en-US" dirty="0"/>
              <a:t>「ごちそうさま」と挨拶するようになったのです。</a:t>
            </a:r>
          </a:p>
          <a:p>
            <a:r>
              <a:rPr kumimoji="1" lang="ja-JP" altLang="en-US" dirty="0"/>
              <a:t> </a:t>
            </a:r>
          </a:p>
          <a:p>
            <a:endParaRPr kumimoji="1" lang="ja-JP" altLang="en-US" dirty="0"/>
          </a:p>
        </p:txBody>
      </p:sp>
      <p:sp>
        <p:nvSpPr>
          <p:cNvPr id="4" name="スライド番号プレースホルダー 3"/>
          <p:cNvSpPr>
            <a:spLocks noGrp="1"/>
          </p:cNvSpPr>
          <p:nvPr>
            <p:ph type="sldNum" sz="quarter" idx="5"/>
          </p:nvPr>
        </p:nvSpPr>
        <p:spPr/>
        <p:txBody>
          <a:bodyPr/>
          <a:lstStyle/>
          <a:p>
            <a:fld id="{F22E1D1D-0F7F-4274-9B14-DD9C322AB045}" type="slidenum">
              <a:rPr kumimoji="1" lang="ja-JP" altLang="en-US" smtClean="0"/>
              <a:t>8</a:t>
            </a:fld>
            <a:endParaRPr kumimoji="1" lang="ja-JP" altLang="en-US"/>
          </a:p>
        </p:txBody>
      </p:sp>
    </p:spTree>
    <p:extLst>
      <p:ext uri="{BB962C8B-B14F-4D97-AF65-F5344CB8AC3E}">
        <p14:creationId xmlns:p14="http://schemas.microsoft.com/office/powerpoint/2010/main" val="3999721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4A99B809-9342-0BAC-678A-48803C4D33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a:extLst>
              <a:ext uri="{FF2B5EF4-FFF2-40B4-BE49-F238E27FC236}">
                <a16:creationId xmlns:a16="http://schemas.microsoft.com/office/drawing/2014/main" id="{2F72CDB6-D9D9-3D8A-B3ED-86F7A09B90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⑨今は昔のようにあちこち走り回らなくても、食べ物を集めることはできますが、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米や野菜を作ってくれる農家の人、魚を捕ってくれる漁師の人、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それを車で給食室まで運んでくれる運転手の人がいます。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p>
          <a:p>
            <a:endParaRPr lang="ja-JP" altLang="en-US" dirty="0"/>
          </a:p>
        </p:txBody>
      </p:sp>
      <p:sp>
        <p:nvSpPr>
          <p:cNvPr id="22532" name="スライド番号プレースホルダー 3">
            <a:extLst>
              <a:ext uri="{FF2B5EF4-FFF2-40B4-BE49-F238E27FC236}">
                <a16:creationId xmlns:a16="http://schemas.microsoft.com/office/drawing/2014/main" id="{2140FA2C-7A44-8F1C-8E54-FA100509B7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Tahoma" panose="020B0604030504040204" pitchFamily="34" charset="0"/>
                <a:ea typeface="ＭＳ Ｐゴシック" panose="020B0600070205080204" pitchFamily="50" charset="-128"/>
              </a:defRPr>
            </a:lvl1pPr>
            <a:lvl2pPr marL="742950" indent="-285750">
              <a:defRPr kumimoji="1">
                <a:solidFill>
                  <a:schemeClr val="tx1"/>
                </a:solidFill>
                <a:latin typeface="Tahoma" panose="020B0604030504040204" pitchFamily="34" charset="0"/>
                <a:ea typeface="ＭＳ Ｐゴシック" panose="020B0600070205080204" pitchFamily="50" charset="-128"/>
              </a:defRPr>
            </a:lvl2pPr>
            <a:lvl3pPr marL="1143000" indent="-228600">
              <a:defRPr kumimoji="1">
                <a:solidFill>
                  <a:schemeClr val="tx1"/>
                </a:solidFill>
                <a:latin typeface="Tahoma" panose="020B0604030504040204" pitchFamily="34" charset="0"/>
                <a:ea typeface="ＭＳ Ｐゴシック" panose="020B0600070205080204" pitchFamily="50" charset="-128"/>
              </a:defRPr>
            </a:lvl3pPr>
            <a:lvl4pPr marL="1600200" indent="-228600">
              <a:defRPr kumimoji="1">
                <a:solidFill>
                  <a:schemeClr val="tx1"/>
                </a:solidFill>
                <a:latin typeface="Tahoma" panose="020B0604030504040204" pitchFamily="34" charset="0"/>
                <a:ea typeface="ＭＳ Ｐゴシック" panose="020B0600070205080204" pitchFamily="50" charset="-128"/>
              </a:defRPr>
            </a:lvl4pPr>
            <a:lvl5pPr marL="2057400" indent="-228600">
              <a:defRPr kumimoji="1">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Tahoma" panose="020B060403050404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CB9FD5-CAB1-4336-9682-18C4B5490FE5}" type="slidenum">
              <a:rPr kumimoji="1" lang="ja-JP" altLang="en-US" sz="1200" b="0" i="0" u="none" strike="noStrike" kern="1200" cap="none" spc="0" normalizeH="0" baseline="0" noProof="0" smtClean="0">
                <a:ln>
                  <a:noFill/>
                </a:ln>
                <a:solidFill>
                  <a:srgbClr val="000000"/>
                </a:solidFill>
                <a:effectLst/>
                <a:uLnTx/>
                <a:uFillTx/>
                <a:latin typeface="Calibri" panose="020F0502020204030204" pitchFamily="34"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ja-JP" altLang="en-US" sz="1200" b="0" i="0" u="none" strike="noStrike" kern="1200" cap="none" spc="0" normalizeH="0" baseline="0" noProof="0">
              <a:ln>
                <a:noFill/>
              </a:ln>
              <a:solidFill>
                <a:srgbClr val="000000"/>
              </a:solidFill>
              <a:effectLst/>
              <a:uLnTx/>
              <a:uFillTx/>
              <a:latin typeface="Calibri" panose="020F0502020204030204" pitchFamily="34" charset="0"/>
              <a:ea typeface="ＭＳ Ｐゴシック" panose="020B0600070205080204" pitchFamily="50" charset="-128"/>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460224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1121959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1454837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p>
        </p:txBody>
      </p:sp>
      <p:sp>
        <p:nvSpPr>
          <p:cNvPr id="4" name="日付プレースホルダー 3">
            <a:extLst>
              <a:ext uri="{FF2B5EF4-FFF2-40B4-BE49-F238E27FC236}">
                <a16:creationId xmlns:a16="http://schemas.microsoft.com/office/drawing/2014/main" id="{7AB066D3-F50E-E8EB-3629-05F3EDBC6D79}"/>
              </a:ext>
            </a:extLst>
          </p:cNvPr>
          <p:cNvSpPr>
            <a:spLocks noGrp="1"/>
          </p:cNvSpPr>
          <p:nvPr>
            <p:ph type="dt" sz="half" idx="10"/>
          </p:nvPr>
        </p:nvSpPr>
        <p:spPr/>
        <p:txBody>
          <a:bodyPr/>
          <a:lstStyle>
            <a:lvl1pPr>
              <a:defRPr/>
            </a:lvl1pPr>
          </a:lstStyle>
          <a:p>
            <a:pPr>
              <a:defRPr/>
            </a:pPr>
            <a:fld id="{F8A6780F-B4BB-4E18-A17D-8F050D533956}" type="datetimeFigureOut">
              <a:rPr lang="ja-JP" altLang="en-US"/>
              <a:pPr>
                <a:defRPr/>
              </a:pPr>
              <a:t>2024/7/30</a:t>
            </a:fld>
            <a:endParaRPr lang="ja-JP" altLang="en-US"/>
          </a:p>
        </p:txBody>
      </p:sp>
      <p:sp>
        <p:nvSpPr>
          <p:cNvPr id="5" name="フッター プレースホルダー 4">
            <a:extLst>
              <a:ext uri="{FF2B5EF4-FFF2-40B4-BE49-F238E27FC236}">
                <a16:creationId xmlns:a16="http://schemas.microsoft.com/office/drawing/2014/main" id="{94BD2BDD-807A-B54B-0A72-856B05527E85}"/>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2967E530-4278-A24A-F990-EBC0CBCCE1D6}"/>
              </a:ext>
            </a:extLst>
          </p:cNvPr>
          <p:cNvSpPr>
            <a:spLocks noGrp="1"/>
          </p:cNvSpPr>
          <p:nvPr>
            <p:ph type="sldNum" sz="quarter" idx="12"/>
          </p:nvPr>
        </p:nvSpPr>
        <p:spPr/>
        <p:txBody>
          <a:bodyPr/>
          <a:lstStyle>
            <a:lvl1pPr>
              <a:defRPr/>
            </a:lvl1pPr>
          </a:lstStyle>
          <a:p>
            <a:pPr>
              <a:defRPr/>
            </a:pPr>
            <a:fld id="{2249E171-8816-4908-B53E-D2779181AD4D}" type="slidenum">
              <a:rPr lang="ja-JP" altLang="en-US"/>
              <a:pPr>
                <a:defRPr/>
              </a:pPr>
              <a:t>‹#›</a:t>
            </a:fld>
            <a:endParaRPr lang="ja-JP" altLang="en-US"/>
          </a:p>
        </p:txBody>
      </p:sp>
    </p:spTree>
    <p:extLst>
      <p:ext uri="{BB962C8B-B14F-4D97-AF65-F5344CB8AC3E}">
        <p14:creationId xmlns:p14="http://schemas.microsoft.com/office/powerpoint/2010/main" val="18093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7E7E183-7F9B-8A28-F8E6-0A6BD09CD605}"/>
              </a:ext>
            </a:extLst>
          </p:cNvPr>
          <p:cNvSpPr>
            <a:spLocks noGrp="1"/>
          </p:cNvSpPr>
          <p:nvPr>
            <p:ph type="dt" sz="half" idx="10"/>
          </p:nvPr>
        </p:nvSpPr>
        <p:spPr/>
        <p:txBody>
          <a:bodyPr/>
          <a:lstStyle>
            <a:lvl1pPr>
              <a:defRPr/>
            </a:lvl1pPr>
          </a:lstStyle>
          <a:p>
            <a:pPr>
              <a:defRPr/>
            </a:pPr>
            <a:fld id="{942AD093-F252-43D1-82FC-CE099AD212F2}" type="datetimeFigureOut">
              <a:rPr lang="ja-JP" altLang="en-US"/>
              <a:pPr>
                <a:defRPr/>
              </a:pPr>
              <a:t>2024/7/30</a:t>
            </a:fld>
            <a:endParaRPr lang="ja-JP" altLang="en-US"/>
          </a:p>
        </p:txBody>
      </p:sp>
      <p:sp>
        <p:nvSpPr>
          <p:cNvPr id="5" name="フッター プレースホルダー 4">
            <a:extLst>
              <a:ext uri="{FF2B5EF4-FFF2-40B4-BE49-F238E27FC236}">
                <a16:creationId xmlns:a16="http://schemas.microsoft.com/office/drawing/2014/main" id="{CF95C723-F98C-D780-7D1D-BCF59930D396}"/>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4BB1F538-433E-09B8-B30A-EBDA9993E892}"/>
              </a:ext>
            </a:extLst>
          </p:cNvPr>
          <p:cNvSpPr>
            <a:spLocks noGrp="1"/>
          </p:cNvSpPr>
          <p:nvPr>
            <p:ph type="sldNum" sz="quarter" idx="12"/>
          </p:nvPr>
        </p:nvSpPr>
        <p:spPr/>
        <p:txBody>
          <a:bodyPr/>
          <a:lstStyle>
            <a:lvl1pPr>
              <a:defRPr/>
            </a:lvl1pPr>
          </a:lstStyle>
          <a:p>
            <a:pPr>
              <a:defRPr/>
            </a:pPr>
            <a:fld id="{7E2B0F18-29AA-49EF-B265-5DD853B5B5B5}" type="slidenum">
              <a:rPr lang="ja-JP" altLang="en-US"/>
              <a:pPr>
                <a:defRPr/>
              </a:pPr>
              <a:t>‹#›</a:t>
            </a:fld>
            <a:endParaRPr lang="ja-JP" altLang="en-US"/>
          </a:p>
        </p:txBody>
      </p:sp>
    </p:spTree>
    <p:extLst>
      <p:ext uri="{BB962C8B-B14F-4D97-AF65-F5344CB8AC3E}">
        <p14:creationId xmlns:p14="http://schemas.microsoft.com/office/powerpoint/2010/main" val="2017463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日付プレースホルダー 3">
            <a:extLst>
              <a:ext uri="{FF2B5EF4-FFF2-40B4-BE49-F238E27FC236}">
                <a16:creationId xmlns:a16="http://schemas.microsoft.com/office/drawing/2014/main" id="{7AD1ACF5-D6DB-B3CB-4E64-B38DDE307212}"/>
              </a:ext>
            </a:extLst>
          </p:cNvPr>
          <p:cNvSpPr>
            <a:spLocks noGrp="1"/>
          </p:cNvSpPr>
          <p:nvPr>
            <p:ph type="dt" sz="half" idx="10"/>
          </p:nvPr>
        </p:nvSpPr>
        <p:spPr/>
        <p:txBody>
          <a:bodyPr/>
          <a:lstStyle>
            <a:lvl1pPr>
              <a:defRPr/>
            </a:lvl1pPr>
          </a:lstStyle>
          <a:p>
            <a:pPr>
              <a:defRPr/>
            </a:pPr>
            <a:fld id="{8796F80F-B549-4859-AD3E-015E85C581EB}" type="datetimeFigureOut">
              <a:rPr lang="ja-JP" altLang="en-US"/>
              <a:pPr>
                <a:defRPr/>
              </a:pPr>
              <a:t>2024/7/30</a:t>
            </a:fld>
            <a:endParaRPr lang="ja-JP" altLang="en-US"/>
          </a:p>
        </p:txBody>
      </p:sp>
      <p:sp>
        <p:nvSpPr>
          <p:cNvPr id="5" name="フッター プレースホルダー 4">
            <a:extLst>
              <a:ext uri="{FF2B5EF4-FFF2-40B4-BE49-F238E27FC236}">
                <a16:creationId xmlns:a16="http://schemas.microsoft.com/office/drawing/2014/main" id="{7C7BF443-BF0C-00D0-D165-7FAE83C4BF02}"/>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DD9C99DE-F36D-6DF5-0F41-65F1B36F7441}"/>
              </a:ext>
            </a:extLst>
          </p:cNvPr>
          <p:cNvSpPr>
            <a:spLocks noGrp="1"/>
          </p:cNvSpPr>
          <p:nvPr>
            <p:ph type="sldNum" sz="quarter" idx="12"/>
          </p:nvPr>
        </p:nvSpPr>
        <p:spPr/>
        <p:txBody>
          <a:bodyPr/>
          <a:lstStyle>
            <a:lvl1pPr>
              <a:defRPr/>
            </a:lvl1pPr>
          </a:lstStyle>
          <a:p>
            <a:pPr>
              <a:defRPr/>
            </a:pPr>
            <a:fld id="{87524188-B2C0-419E-966B-9B250DCE48D3}" type="slidenum">
              <a:rPr lang="ja-JP" altLang="en-US"/>
              <a:pPr>
                <a:defRPr/>
              </a:pPr>
              <a:t>‹#›</a:t>
            </a:fld>
            <a:endParaRPr lang="ja-JP" altLang="en-US"/>
          </a:p>
        </p:txBody>
      </p:sp>
    </p:spTree>
    <p:extLst>
      <p:ext uri="{BB962C8B-B14F-4D97-AF65-F5344CB8AC3E}">
        <p14:creationId xmlns:p14="http://schemas.microsoft.com/office/powerpoint/2010/main" val="40231185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a:extLst>
              <a:ext uri="{FF2B5EF4-FFF2-40B4-BE49-F238E27FC236}">
                <a16:creationId xmlns:a16="http://schemas.microsoft.com/office/drawing/2014/main" id="{AAD6B0FF-2EE4-BE27-D119-C451630F54D3}"/>
              </a:ext>
            </a:extLst>
          </p:cNvPr>
          <p:cNvSpPr>
            <a:spLocks noGrp="1"/>
          </p:cNvSpPr>
          <p:nvPr>
            <p:ph type="dt" sz="half" idx="10"/>
          </p:nvPr>
        </p:nvSpPr>
        <p:spPr/>
        <p:txBody>
          <a:bodyPr/>
          <a:lstStyle>
            <a:lvl1pPr>
              <a:defRPr/>
            </a:lvl1pPr>
          </a:lstStyle>
          <a:p>
            <a:pPr>
              <a:defRPr/>
            </a:pPr>
            <a:fld id="{1B02D995-6EC5-4A93-AB8B-A1B0753E729C}" type="datetimeFigureOut">
              <a:rPr lang="ja-JP" altLang="en-US"/>
              <a:pPr>
                <a:defRPr/>
              </a:pPr>
              <a:t>2024/7/30</a:t>
            </a:fld>
            <a:endParaRPr lang="ja-JP" altLang="en-US"/>
          </a:p>
        </p:txBody>
      </p:sp>
      <p:sp>
        <p:nvSpPr>
          <p:cNvPr id="6" name="フッター プレースホルダー 4">
            <a:extLst>
              <a:ext uri="{FF2B5EF4-FFF2-40B4-BE49-F238E27FC236}">
                <a16:creationId xmlns:a16="http://schemas.microsoft.com/office/drawing/2014/main" id="{C3333193-5DB2-9FA2-4D52-9B96207E2DD4}"/>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165D3848-2985-589C-B4BB-1033A682DCB7}"/>
              </a:ext>
            </a:extLst>
          </p:cNvPr>
          <p:cNvSpPr>
            <a:spLocks noGrp="1"/>
          </p:cNvSpPr>
          <p:nvPr>
            <p:ph type="sldNum" sz="quarter" idx="12"/>
          </p:nvPr>
        </p:nvSpPr>
        <p:spPr/>
        <p:txBody>
          <a:bodyPr/>
          <a:lstStyle>
            <a:lvl1pPr>
              <a:defRPr/>
            </a:lvl1pPr>
          </a:lstStyle>
          <a:p>
            <a:pPr>
              <a:defRPr/>
            </a:pPr>
            <a:fld id="{159861CD-B161-4586-BF63-A4DB126D0835}" type="slidenum">
              <a:rPr lang="ja-JP" altLang="en-US"/>
              <a:pPr>
                <a:defRPr/>
              </a:pPr>
              <a:t>‹#›</a:t>
            </a:fld>
            <a:endParaRPr lang="ja-JP" altLang="en-US"/>
          </a:p>
        </p:txBody>
      </p:sp>
    </p:spTree>
    <p:extLst>
      <p:ext uri="{BB962C8B-B14F-4D97-AF65-F5344CB8AC3E}">
        <p14:creationId xmlns:p14="http://schemas.microsoft.com/office/powerpoint/2010/main" val="22316856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3">
            <a:extLst>
              <a:ext uri="{FF2B5EF4-FFF2-40B4-BE49-F238E27FC236}">
                <a16:creationId xmlns:a16="http://schemas.microsoft.com/office/drawing/2014/main" id="{60A36A68-A973-A3BF-1C41-AB269C5D187F}"/>
              </a:ext>
            </a:extLst>
          </p:cNvPr>
          <p:cNvSpPr>
            <a:spLocks noGrp="1"/>
          </p:cNvSpPr>
          <p:nvPr>
            <p:ph type="dt" sz="half" idx="10"/>
          </p:nvPr>
        </p:nvSpPr>
        <p:spPr/>
        <p:txBody>
          <a:bodyPr/>
          <a:lstStyle>
            <a:lvl1pPr>
              <a:defRPr/>
            </a:lvl1pPr>
          </a:lstStyle>
          <a:p>
            <a:pPr>
              <a:defRPr/>
            </a:pPr>
            <a:fld id="{719132F5-D838-46F3-BEB8-FBD63EC14313}" type="datetimeFigureOut">
              <a:rPr lang="ja-JP" altLang="en-US"/>
              <a:pPr>
                <a:defRPr/>
              </a:pPr>
              <a:t>2024/7/30</a:t>
            </a:fld>
            <a:endParaRPr lang="ja-JP" altLang="en-US"/>
          </a:p>
        </p:txBody>
      </p:sp>
      <p:sp>
        <p:nvSpPr>
          <p:cNvPr id="8" name="フッター プレースホルダー 4">
            <a:extLst>
              <a:ext uri="{FF2B5EF4-FFF2-40B4-BE49-F238E27FC236}">
                <a16:creationId xmlns:a16="http://schemas.microsoft.com/office/drawing/2014/main" id="{DCD4AB2B-A6E1-2ADF-49C7-6035FF4648DA}"/>
              </a:ext>
            </a:extLst>
          </p:cNvPr>
          <p:cNvSpPr>
            <a:spLocks noGrp="1"/>
          </p:cNvSpPr>
          <p:nvPr>
            <p:ph type="ftr" sz="quarter" idx="11"/>
          </p:nvPr>
        </p:nvSpPr>
        <p:spPr/>
        <p:txBody>
          <a:bodyPr/>
          <a:lstStyle>
            <a:lvl1pPr>
              <a:defRPr/>
            </a:lvl1pPr>
          </a:lstStyle>
          <a:p>
            <a:pPr>
              <a:defRPr/>
            </a:pPr>
            <a:endParaRPr lang="ja-JP" altLang="en-US"/>
          </a:p>
        </p:txBody>
      </p:sp>
      <p:sp>
        <p:nvSpPr>
          <p:cNvPr id="9" name="スライド番号プレースホルダー 5">
            <a:extLst>
              <a:ext uri="{FF2B5EF4-FFF2-40B4-BE49-F238E27FC236}">
                <a16:creationId xmlns:a16="http://schemas.microsoft.com/office/drawing/2014/main" id="{85863470-8FF0-9359-8A9F-9B73BFA1C7CA}"/>
              </a:ext>
            </a:extLst>
          </p:cNvPr>
          <p:cNvSpPr>
            <a:spLocks noGrp="1"/>
          </p:cNvSpPr>
          <p:nvPr>
            <p:ph type="sldNum" sz="quarter" idx="12"/>
          </p:nvPr>
        </p:nvSpPr>
        <p:spPr/>
        <p:txBody>
          <a:bodyPr/>
          <a:lstStyle>
            <a:lvl1pPr>
              <a:defRPr/>
            </a:lvl1pPr>
          </a:lstStyle>
          <a:p>
            <a:pPr>
              <a:defRPr/>
            </a:pPr>
            <a:fld id="{6AACBD2F-ABD9-436C-8B2F-69FEF11E3E0E}" type="slidenum">
              <a:rPr lang="ja-JP" altLang="en-US"/>
              <a:pPr>
                <a:defRPr/>
              </a:pPr>
              <a:t>‹#›</a:t>
            </a:fld>
            <a:endParaRPr lang="ja-JP" altLang="en-US"/>
          </a:p>
        </p:txBody>
      </p:sp>
    </p:spTree>
    <p:extLst>
      <p:ext uri="{BB962C8B-B14F-4D97-AF65-F5344CB8AC3E}">
        <p14:creationId xmlns:p14="http://schemas.microsoft.com/office/powerpoint/2010/main" val="1440184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AFB9E2A6-409B-3D63-72A0-8E18212C2326}"/>
              </a:ext>
            </a:extLst>
          </p:cNvPr>
          <p:cNvSpPr>
            <a:spLocks noGrp="1"/>
          </p:cNvSpPr>
          <p:nvPr>
            <p:ph type="dt" sz="half" idx="10"/>
          </p:nvPr>
        </p:nvSpPr>
        <p:spPr/>
        <p:txBody>
          <a:bodyPr/>
          <a:lstStyle>
            <a:lvl1pPr>
              <a:defRPr/>
            </a:lvl1pPr>
          </a:lstStyle>
          <a:p>
            <a:pPr>
              <a:defRPr/>
            </a:pPr>
            <a:fld id="{6097CC5F-57E3-4433-A009-C810FA84FF30}" type="datetimeFigureOut">
              <a:rPr lang="ja-JP" altLang="en-US"/>
              <a:pPr>
                <a:defRPr/>
              </a:pPr>
              <a:t>2024/7/30</a:t>
            </a:fld>
            <a:endParaRPr lang="ja-JP" altLang="en-US"/>
          </a:p>
        </p:txBody>
      </p:sp>
      <p:sp>
        <p:nvSpPr>
          <p:cNvPr id="4" name="フッター プレースホルダー 4">
            <a:extLst>
              <a:ext uri="{FF2B5EF4-FFF2-40B4-BE49-F238E27FC236}">
                <a16:creationId xmlns:a16="http://schemas.microsoft.com/office/drawing/2014/main" id="{C9F2F540-8099-93BF-CA36-AD0F76797BB2}"/>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4B777B99-E6CB-F630-440B-4507C51C73B7}"/>
              </a:ext>
            </a:extLst>
          </p:cNvPr>
          <p:cNvSpPr>
            <a:spLocks noGrp="1"/>
          </p:cNvSpPr>
          <p:nvPr>
            <p:ph type="sldNum" sz="quarter" idx="12"/>
          </p:nvPr>
        </p:nvSpPr>
        <p:spPr/>
        <p:txBody>
          <a:bodyPr/>
          <a:lstStyle>
            <a:lvl1pPr>
              <a:defRPr/>
            </a:lvl1pPr>
          </a:lstStyle>
          <a:p>
            <a:pPr>
              <a:defRPr/>
            </a:pPr>
            <a:fld id="{A60B0FDC-EF85-4888-8EE7-1229126F601D}" type="slidenum">
              <a:rPr lang="ja-JP" altLang="en-US"/>
              <a:pPr>
                <a:defRPr/>
              </a:pPr>
              <a:t>‹#›</a:t>
            </a:fld>
            <a:endParaRPr lang="ja-JP" altLang="en-US"/>
          </a:p>
        </p:txBody>
      </p:sp>
    </p:spTree>
    <p:extLst>
      <p:ext uri="{BB962C8B-B14F-4D97-AF65-F5344CB8AC3E}">
        <p14:creationId xmlns:p14="http://schemas.microsoft.com/office/powerpoint/2010/main" val="33681344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a:extLst>
              <a:ext uri="{FF2B5EF4-FFF2-40B4-BE49-F238E27FC236}">
                <a16:creationId xmlns:a16="http://schemas.microsoft.com/office/drawing/2014/main" id="{A4A25377-7965-AFD8-B741-4DB75F6309F8}"/>
              </a:ext>
            </a:extLst>
          </p:cNvPr>
          <p:cNvSpPr>
            <a:spLocks noGrp="1"/>
          </p:cNvSpPr>
          <p:nvPr>
            <p:ph type="dt" sz="half" idx="10"/>
          </p:nvPr>
        </p:nvSpPr>
        <p:spPr/>
        <p:txBody>
          <a:bodyPr/>
          <a:lstStyle>
            <a:lvl1pPr>
              <a:defRPr/>
            </a:lvl1pPr>
          </a:lstStyle>
          <a:p>
            <a:pPr>
              <a:defRPr/>
            </a:pPr>
            <a:fld id="{9D5EB52F-ECFC-474B-8E69-7ACC93C32F6B}" type="datetimeFigureOut">
              <a:rPr lang="ja-JP" altLang="en-US"/>
              <a:pPr>
                <a:defRPr/>
              </a:pPr>
              <a:t>2024/7/30</a:t>
            </a:fld>
            <a:endParaRPr lang="ja-JP" altLang="en-US"/>
          </a:p>
        </p:txBody>
      </p:sp>
      <p:sp>
        <p:nvSpPr>
          <p:cNvPr id="3" name="フッター プレースホルダー 4">
            <a:extLst>
              <a:ext uri="{FF2B5EF4-FFF2-40B4-BE49-F238E27FC236}">
                <a16:creationId xmlns:a16="http://schemas.microsoft.com/office/drawing/2014/main" id="{AF119792-1B06-A05F-4B4C-9D387334BAB8}"/>
              </a:ext>
            </a:extLst>
          </p:cNvPr>
          <p:cNvSpPr>
            <a:spLocks noGrp="1"/>
          </p:cNvSpPr>
          <p:nvPr>
            <p:ph type="ftr" sz="quarter" idx="11"/>
          </p:nvPr>
        </p:nvSpPr>
        <p:spPr/>
        <p:txBody>
          <a:bodyPr/>
          <a:lstStyle>
            <a:lvl1pPr>
              <a:defRPr/>
            </a:lvl1pPr>
          </a:lstStyle>
          <a:p>
            <a:pPr>
              <a:defRPr/>
            </a:pPr>
            <a:endParaRPr lang="ja-JP" altLang="en-US"/>
          </a:p>
        </p:txBody>
      </p:sp>
      <p:sp>
        <p:nvSpPr>
          <p:cNvPr id="4" name="スライド番号プレースホルダー 5">
            <a:extLst>
              <a:ext uri="{FF2B5EF4-FFF2-40B4-BE49-F238E27FC236}">
                <a16:creationId xmlns:a16="http://schemas.microsoft.com/office/drawing/2014/main" id="{AA314708-C324-DF94-091A-F5CDD8FC7749}"/>
              </a:ext>
            </a:extLst>
          </p:cNvPr>
          <p:cNvSpPr>
            <a:spLocks noGrp="1"/>
          </p:cNvSpPr>
          <p:nvPr>
            <p:ph type="sldNum" sz="quarter" idx="12"/>
          </p:nvPr>
        </p:nvSpPr>
        <p:spPr/>
        <p:txBody>
          <a:bodyPr/>
          <a:lstStyle>
            <a:lvl1pPr>
              <a:defRPr/>
            </a:lvl1pPr>
          </a:lstStyle>
          <a:p>
            <a:pPr>
              <a:defRPr/>
            </a:pPr>
            <a:fld id="{4E0E8B30-291C-4188-B420-8123E184CB3F}" type="slidenum">
              <a:rPr lang="ja-JP" altLang="en-US"/>
              <a:pPr>
                <a:defRPr/>
              </a:pPr>
              <a:t>‹#›</a:t>
            </a:fld>
            <a:endParaRPr lang="ja-JP" altLang="en-US"/>
          </a:p>
        </p:txBody>
      </p:sp>
    </p:spTree>
    <p:extLst>
      <p:ext uri="{BB962C8B-B14F-4D97-AF65-F5344CB8AC3E}">
        <p14:creationId xmlns:p14="http://schemas.microsoft.com/office/powerpoint/2010/main" val="883553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07E85C20-4365-A61B-97E4-B136265E012F}"/>
              </a:ext>
            </a:extLst>
          </p:cNvPr>
          <p:cNvSpPr>
            <a:spLocks noGrp="1"/>
          </p:cNvSpPr>
          <p:nvPr>
            <p:ph type="dt" sz="half" idx="10"/>
          </p:nvPr>
        </p:nvSpPr>
        <p:spPr/>
        <p:txBody>
          <a:bodyPr/>
          <a:lstStyle>
            <a:lvl1pPr>
              <a:defRPr/>
            </a:lvl1pPr>
          </a:lstStyle>
          <a:p>
            <a:pPr>
              <a:defRPr/>
            </a:pPr>
            <a:fld id="{A11030D6-F2E0-40AE-B102-6338B1D86480}" type="datetimeFigureOut">
              <a:rPr lang="ja-JP" altLang="en-US"/>
              <a:pPr>
                <a:defRPr/>
              </a:pPr>
              <a:t>2024/7/30</a:t>
            </a:fld>
            <a:endParaRPr lang="ja-JP" altLang="en-US"/>
          </a:p>
        </p:txBody>
      </p:sp>
      <p:sp>
        <p:nvSpPr>
          <p:cNvPr id="6" name="フッター プレースホルダー 4">
            <a:extLst>
              <a:ext uri="{FF2B5EF4-FFF2-40B4-BE49-F238E27FC236}">
                <a16:creationId xmlns:a16="http://schemas.microsoft.com/office/drawing/2014/main" id="{FD5561EA-E964-06AA-441A-5204B66C5610}"/>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D2ABB30E-BD12-2FC5-A967-1C2F88C82452}"/>
              </a:ext>
            </a:extLst>
          </p:cNvPr>
          <p:cNvSpPr>
            <a:spLocks noGrp="1"/>
          </p:cNvSpPr>
          <p:nvPr>
            <p:ph type="sldNum" sz="quarter" idx="12"/>
          </p:nvPr>
        </p:nvSpPr>
        <p:spPr/>
        <p:txBody>
          <a:bodyPr/>
          <a:lstStyle>
            <a:lvl1pPr>
              <a:defRPr/>
            </a:lvl1pPr>
          </a:lstStyle>
          <a:p>
            <a:pPr>
              <a:defRPr/>
            </a:pPr>
            <a:fld id="{8E459336-DE02-45D8-8904-FA626BB4FDF1}" type="slidenum">
              <a:rPr lang="ja-JP" altLang="en-US"/>
              <a:pPr>
                <a:defRPr/>
              </a:pPr>
              <a:t>‹#›</a:t>
            </a:fld>
            <a:endParaRPr lang="ja-JP" altLang="en-US"/>
          </a:p>
        </p:txBody>
      </p:sp>
    </p:spTree>
    <p:extLst>
      <p:ext uri="{BB962C8B-B14F-4D97-AF65-F5344CB8AC3E}">
        <p14:creationId xmlns:p14="http://schemas.microsoft.com/office/powerpoint/2010/main" val="3679003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3468932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日付プレースホルダー 3">
            <a:extLst>
              <a:ext uri="{FF2B5EF4-FFF2-40B4-BE49-F238E27FC236}">
                <a16:creationId xmlns:a16="http://schemas.microsoft.com/office/drawing/2014/main" id="{2EF6460D-4CA8-ED60-9958-E90A060D6A1F}"/>
              </a:ext>
            </a:extLst>
          </p:cNvPr>
          <p:cNvSpPr>
            <a:spLocks noGrp="1"/>
          </p:cNvSpPr>
          <p:nvPr>
            <p:ph type="dt" sz="half" idx="10"/>
          </p:nvPr>
        </p:nvSpPr>
        <p:spPr/>
        <p:txBody>
          <a:bodyPr/>
          <a:lstStyle>
            <a:lvl1pPr>
              <a:defRPr/>
            </a:lvl1pPr>
          </a:lstStyle>
          <a:p>
            <a:pPr>
              <a:defRPr/>
            </a:pPr>
            <a:fld id="{518B9D52-4EA6-4A28-81A8-36C37F88E0A4}" type="datetimeFigureOut">
              <a:rPr lang="ja-JP" altLang="en-US"/>
              <a:pPr>
                <a:defRPr/>
              </a:pPr>
              <a:t>2024/7/30</a:t>
            </a:fld>
            <a:endParaRPr lang="ja-JP" altLang="en-US"/>
          </a:p>
        </p:txBody>
      </p:sp>
      <p:sp>
        <p:nvSpPr>
          <p:cNvPr id="6" name="フッター プレースホルダー 4">
            <a:extLst>
              <a:ext uri="{FF2B5EF4-FFF2-40B4-BE49-F238E27FC236}">
                <a16:creationId xmlns:a16="http://schemas.microsoft.com/office/drawing/2014/main" id="{E32ECDD3-863F-CA32-7478-482F9CDD0DB2}"/>
              </a:ext>
            </a:extLst>
          </p:cNvPr>
          <p:cNvSpPr>
            <a:spLocks noGrp="1"/>
          </p:cNvSpPr>
          <p:nvPr>
            <p:ph type="ftr" sz="quarter" idx="11"/>
          </p:nvPr>
        </p:nvSpPr>
        <p:spPr/>
        <p:txBody>
          <a:bodyPr/>
          <a:lstStyle>
            <a:lvl1pPr>
              <a:defRPr/>
            </a:lvl1pPr>
          </a:lstStyle>
          <a:p>
            <a:pPr>
              <a:defRPr/>
            </a:pPr>
            <a:endParaRPr lang="ja-JP" altLang="en-US"/>
          </a:p>
        </p:txBody>
      </p:sp>
      <p:sp>
        <p:nvSpPr>
          <p:cNvPr id="7" name="スライド番号プレースホルダー 5">
            <a:extLst>
              <a:ext uri="{FF2B5EF4-FFF2-40B4-BE49-F238E27FC236}">
                <a16:creationId xmlns:a16="http://schemas.microsoft.com/office/drawing/2014/main" id="{3E39E55C-751F-92EC-2910-41A8B39570F1}"/>
              </a:ext>
            </a:extLst>
          </p:cNvPr>
          <p:cNvSpPr>
            <a:spLocks noGrp="1"/>
          </p:cNvSpPr>
          <p:nvPr>
            <p:ph type="sldNum" sz="quarter" idx="12"/>
          </p:nvPr>
        </p:nvSpPr>
        <p:spPr/>
        <p:txBody>
          <a:bodyPr/>
          <a:lstStyle>
            <a:lvl1pPr>
              <a:defRPr/>
            </a:lvl1pPr>
          </a:lstStyle>
          <a:p>
            <a:pPr>
              <a:defRPr/>
            </a:pPr>
            <a:fld id="{EC19DEC0-F200-4314-86B3-990AFAF1CFBB}" type="slidenum">
              <a:rPr lang="ja-JP" altLang="en-US"/>
              <a:pPr>
                <a:defRPr/>
              </a:pPr>
              <a:t>‹#›</a:t>
            </a:fld>
            <a:endParaRPr lang="ja-JP" altLang="en-US"/>
          </a:p>
        </p:txBody>
      </p:sp>
    </p:spTree>
    <p:extLst>
      <p:ext uri="{BB962C8B-B14F-4D97-AF65-F5344CB8AC3E}">
        <p14:creationId xmlns:p14="http://schemas.microsoft.com/office/powerpoint/2010/main" val="3015229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99034CEA-2A7A-7155-B5F8-B3EE41AF0CA8}"/>
              </a:ext>
            </a:extLst>
          </p:cNvPr>
          <p:cNvSpPr>
            <a:spLocks noGrp="1"/>
          </p:cNvSpPr>
          <p:nvPr>
            <p:ph type="dt" sz="half" idx="10"/>
          </p:nvPr>
        </p:nvSpPr>
        <p:spPr/>
        <p:txBody>
          <a:bodyPr/>
          <a:lstStyle>
            <a:lvl1pPr>
              <a:defRPr/>
            </a:lvl1pPr>
          </a:lstStyle>
          <a:p>
            <a:pPr>
              <a:defRPr/>
            </a:pPr>
            <a:fld id="{75993BA2-F998-45C4-9793-D3D0D5DCE59D}" type="datetimeFigureOut">
              <a:rPr lang="ja-JP" altLang="en-US"/>
              <a:pPr>
                <a:defRPr/>
              </a:pPr>
              <a:t>2024/7/30</a:t>
            </a:fld>
            <a:endParaRPr lang="ja-JP" altLang="en-US"/>
          </a:p>
        </p:txBody>
      </p:sp>
      <p:sp>
        <p:nvSpPr>
          <p:cNvPr id="5" name="フッター プレースホルダー 4">
            <a:extLst>
              <a:ext uri="{FF2B5EF4-FFF2-40B4-BE49-F238E27FC236}">
                <a16:creationId xmlns:a16="http://schemas.microsoft.com/office/drawing/2014/main" id="{AF9B0062-6B5A-CFBA-093B-7B3EE450EF6A}"/>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34EC1E63-F854-4356-A356-B84E83BABEBF}"/>
              </a:ext>
            </a:extLst>
          </p:cNvPr>
          <p:cNvSpPr>
            <a:spLocks noGrp="1"/>
          </p:cNvSpPr>
          <p:nvPr>
            <p:ph type="sldNum" sz="quarter" idx="12"/>
          </p:nvPr>
        </p:nvSpPr>
        <p:spPr/>
        <p:txBody>
          <a:bodyPr/>
          <a:lstStyle>
            <a:lvl1pPr>
              <a:defRPr/>
            </a:lvl1pPr>
          </a:lstStyle>
          <a:p>
            <a:pPr>
              <a:defRPr/>
            </a:pPr>
            <a:fld id="{3537A913-4B72-4973-A2FC-4C2A79248FE7}" type="slidenum">
              <a:rPr lang="ja-JP" altLang="en-US"/>
              <a:pPr>
                <a:defRPr/>
              </a:pPr>
              <a:t>‹#›</a:t>
            </a:fld>
            <a:endParaRPr lang="ja-JP" altLang="en-US"/>
          </a:p>
        </p:txBody>
      </p:sp>
    </p:spTree>
    <p:extLst>
      <p:ext uri="{BB962C8B-B14F-4D97-AF65-F5344CB8AC3E}">
        <p14:creationId xmlns:p14="http://schemas.microsoft.com/office/powerpoint/2010/main" val="18948814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80067461-50E7-4AB9-63D2-0F592BFC28E6}"/>
              </a:ext>
            </a:extLst>
          </p:cNvPr>
          <p:cNvSpPr>
            <a:spLocks noGrp="1"/>
          </p:cNvSpPr>
          <p:nvPr>
            <p:ph type="dt" sz="half" idx="10"/>
          </p:nvPr>
        </p:nvSpPr>
        <p:spPr/>
        <p:txBody>
          <a:bodyPr/>
          <a:lstStyle>
            <a:lvl1pPr>
              <a:defRPr/>
            </a:lvl1pPr>
          </a:lstStyle>
          <a:p>
            <a:pPr>
              <a:defRPr/>
            </a:pPr>
            <a:fld id="{282B9178-D5F6-43FC-9D59-9B41A1712899}" type="datetimeFigureOut">
              <a:rPr lang="ja-JP" altLang="en-US"/>
              <a:pPr>
                <a:defRPr/>
              </a:pPr>
              <a:t>2024/7/30</a:t>
            </a:fld>
            <a:endParaRPr lang="ja-JP" altLang="en-US"/>
          </a:p>
        </p:txBody>
      </p:sp>
      <p:sp>
        <p:nvSpPr>
          <p:cNvPr id="5" name="フッター プレースホルダー 4">
            <a:extLst>
              <a:ext uri="{FF2B5EF4-FFF2-40B4-BE49-F238E27FC236}">
                <a16:creationId xmlns:a16="http://schemas.microsoft.com/office/drawing/2014/main" id="{9AA24C4D-0DEF-559F-EB1F-4FE4BA02E2CB}"/>
              </a:ext>
            </a:extLst>
          </p:cNvPr>
          <p:cNvSpPr>
            <a:spLocks noGrp="1"/>
          </p:cNvSpPr>
          <p:nvPr>
            <p:ph type="ftr" sz="quarter" idx="11"/>
          </p:nvPr>
        </p:nvSpPr>
        <p:spPr/>
        <p:txBody>
          <a:bodyPr/>
          <a:lstStyle>
            <a:lvl1pPr>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83352F42-CA25-6F3C-A8EA-DD03DFF54659}"/>
              </a:ext>
            </a:extLst>
          </p:cNvPr>
          <p:cNvSpPr>
            <a:spLocks noGrp="1"/>
          </p:cNvSpPr>
          <p:nvPr>
            <p:ph type="sldNum" sz="quarter" idx="12"/>
          </p:nvPr>
        </p:nvSpPr>
        <p:spPr/>
        <p:txBody>
          <a:bodyPr/>
          <a:lstStyle>
            <a:lvl1pPr>
              <a:defRPr/>
            </a:lvl1pPr>
          </a:lstStyle>
          <a:p>
            <a:pPr>
              <a:defRPr/>
            </a:pPr>
            <a:fld id="{382D9BFB-6DAC-40EF-ABB6-70C818A30EB9}" type="slidenum">
              <a:rPr lang="ja-JP" altLang="en-US"/>
              <a:pPr>
                <a:defRPr/>
              </a:pPr>
              <a:t>‹#›</a:t>
            </a:fld>
            <a:endParaRPr lang="ja-JP" altLang="en-US"/>
          </a:p>
        </p:txBody>
      </p:sp>
    </p:spTree>
    <p:extLst>
      <p:ext uri="{BB962C8B-B14F-4D97-AF65-F5344CB8AC3E}">
        <p14:creationId xmlns:p14="http://schemas.microsoft.com/office/powerpoint/2010/main" val="2880460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3058489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1181396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3933885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1162503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3300062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168768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2FB2B12F-CAD3-4FFC-8D3C-98A6F844065D}" type="datetimeFigureOut">
              <a:rPr kumimoji="1" lang="ja-JP" altLang="en-US" smtClean="0"/>
              <a:t>2024/7/30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259319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2B12F-CAD3-4FFC-8D3C-98A6F844065D}" type="datetimeFigureOut">
              <a:rPr kumimoji="1" lang="ja-JP" altLang="en-US" smtClean="0"/>
              <a:t>2024/7/30</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AE4695-9C49-4ABF-9C1C-2BD17EE49FCB}" type="slidenum">
              <a:rPr kumimoji="1" lang="ja-JP" altLang="en-US" smtClean="0"/>
              <a:t>‹#›</a:t>
            </a:fld>
            <a:endParaRPr kumimoji="1" lang="ja-JP" altLang="en-US"/>
          </a:p>
        </p:txBody>
      </p:sp>
    </p:spTree>
    <p:extLst>
      <p:ext uri="{BB962C8B-B14F-4D97-AF65-F5344CB8AC3E}">
        <p14:creationId xmlns:p14="http://schemas.microsoft.com/office/powerpoint/2010/main" val="913678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a:extLst>
              <a:ext uri="{FF2B5EF4-FFF2-40B4-BE49-F238E27FC236}">
                <a16:creationId xmlns:a16="http://schemas.microsoft.com/office/drawing/2014/main" id="{262C1FC7-F19C-D543-6326-9DD045EED020}"/>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テキスト プレースホルダー 2">
            <a:extLst>
              <a:ext uri="{FF2B5EF4-FFF2-40B4-BE49-F238E27FC236}">
                <a16:creationId xmlns:a16="http://schemas.microsoft.com/office/drawing/2014/main" id="{F8C858BA-62CB-86B1-07C5-7CC3A4F02DE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a:extLst>
              <a:ext uri="{FF2B5EF4-FFF2-40B4-BE49-F238E27FC236}">
                <a16:creationId xmlns:a16="http://schemas.microsoft.com/office/drawing/2014/main" id="{A20E4161-B208-826C-0EC4-5DBF3332BDE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083F8E3B-42C3-4F37-A3E0-8F79C09778CE}" type="datetimeFigureOut">
              <a:rPr lang="ja-JP" altLang="en-US"/>
              <a:pPr>
                <a:defRPr/>
              </a:pPr>
              <a:t>2024/7/30</a:t>
            </a:fld>
            <a:endParaRPr lang="ja-JP" altLang="en-US"/>
          </a:p>
        </p:txBody>
      </p:sp>
      <p:sp>
        <p:nvSpPr>
          <p:cNvPr id="5" name="フッター プレースホルダー 4">
            <a:extLst>
              <a:ext uri="{FF2B5EF4-FFF2-40B4-BE49-F238E27FC236}">
                <a16:creationId xmlns:a16="http://schemas.microsoft.com/office/drawing/2014/main" id="{6078A284-8F84-E09E-5898-A72186FAD9B5}"/>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ja-JP" altLang="en-US"/>
          </a:p>
        </p:txBody>
      </p:sp>
      <p:sp>
        <p:nvSpPr>
          <p:cNvPr id="6" name="スライド番号プレースホルダー 5">
            <a:extLst>
              <a:ext uri="{FF2B5EF4-FFF2-40B4-BE49-F238E27FC236}">
                <a16:creationId xmlns:a16="http://schemas.microsoft.com/office/drawing/2014/main" id="{FD6D8ADF-17E2-D8AC-D018-58EE0776DA3C}"/>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6F7C75A-00BF-43D5-B99F-C7E5F4F5BB49}" type="slidenum">
              <a:rPr lang="ja-JP" altLang="en-US"/>
              <a:pPr>
                <a:defRPr/>
              </a:pPr>
              <a:t>‹#›</a:t>
            </a:fld>
            <a:endParaRPr lang="ja-JP" altLang="en-US"/>
          </a:p>
        </p:txBody>
      </p:sp>
    </p:spTree>
    <p:extLst>
      <p:ext uri="{BB962C8B-B14F-4D97-AF65-F5344CB8AC3E}">
        <p14:creationId xmlns:p14="http://schemas.microsoft.com/office/powerpoint/2010/main" val="22186298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52.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pic>
        <p:nvPicPr>
          <p:cNvPr id="5122" name="図 9">
            <a:extLst>
              <a:ext uri="{FF2B5EF4-FFF2-40B4-BE49-F238E27FC236}">
                <a16:creationId xmlns:a16="http://schemas.microsoft.com/office/drawing/2014/main" id="{2F658C39-0128-9BE9-E7A5-3B1E813FC9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4" y="1556792"/>
            <a:ext cx="4568825" cy="570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F160D9A5-3383-2191-7F92-64C59AEA90AD}"/>
              </a:ext>
            </a:extLst>
          </p:cNvPr>
          <p:cNvSpPr/>
          <p:nvPr/>
        </p:nvSpPr>
        <p:spPr>
          <a:xfrm>
            <a:off x="0" y="0"/>
            <a:ext cx="4572000" cy="6858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Calibri"/>
              <a:ea typeface="ＭＳ Ｐゴシック" panose="020B0600070205080204" pitchFamily="50" charset="-128"/>
              <a:cs typeface="+mn-cs"/>
            </a:endParaRPr>
          </a:p>
        </p:txBody>
      </p:sp>
      <p:pic>
        <p:nvPicPr>
          <p:cNvPr id="5124" name="図 2">
            <a:extLst>
              <a:ext uri="{FF2B5EF4-FFF2-40B4-BE49-F238E27FC236}">
                <a16:creationId xmlns:a16="http://schemas.microsoft.com/office/drawing/2014/main" id="{989410D3-343E-AC1D-2AC3-ECB536EDF4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6806"/>
          <a:stretch>
            <a:fillRect/>
          </a:stretch>
        </p:blipFill>
        <p:spPr bwMode="auto">
          <a:xfrm>
            <a:off x="-141289" y="5093946"/>
            <a:ext cx="4711700"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図 2">
            <a:extLst>
              <a:ext uri="{FF2B5EF4-FFF2-40B4-BE49-F238E27FC236}">
                <a16:creationId xmlns:a16="http://schemas.microsoft.com/office/drawing/2014/main" id="{1851E3F3-84F5-EB66-8ECD-32AAB8288C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34946"/>
          <a:stretch>
            <a:fillRect/>
          </a:stretch>
        </p:blipFill>
        <p:spPr bwMode="auto">
          <a:xfrm>
            <a:off x="-92077" y="1206791"/>
            <a:ext cx="4572001" cy="3900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2B8044CE-9437-1BFE-11A1-5DC5035052F2}"/>
              </a:ext>
            </a:extLst>
          </p:cNvPr>
          <p:cNvPicPr>
            <a:picLocks noChangeAspect="1"/>
          </p:cNvPicPr>
          <p:nvPr/>
        </p:nvPicPr>
        <p:blipFill>
          <a:blip r:embed="rId6"/>
          <a:stretch>
            <a:fillRect/>
          </a:stretch>
        </p:blipFill>
        <p:spPr>
          <a:xfrm>
            <a:off x="56124" y="82437"/>
            <a:ext cx="4608975" cy="1103472"/>
          </a:xfrm>
          <a:prstGeom prst="rect">
            <a:avLst/>
          </a:prstGeom>
        </p:spPr>
      </p:pic>
      <p:pic>
        <p:nvPicPr>
          <p:cNvPr id="3" name="図 2">
            <a:extLst>
              <a:ext uri="{FF2B5EF4-FFF2-40B4-BE49-F238E27FC236}">
                <a16:creationId xmlns:a16="http://schemas.microsoft.com/office/drawing/2014/main" id="{EDFBAE5C-4EA1-07AB-CFB8-146942A23BC6}"/>
              </a:ext>
            </a:extLst>
          </p:cNvPr>
          <p:cNvPicPr>
            <a:picLocks noChangeAspect="1"/>
          </p:cNvPicPr>
          <p:nvPr/>
        </p:nvPicPr>
        <p:blipFill>
          <a:blip r:embed="rId7"/>
          <a:stretch>
            <a:fillRect/>
          </a:stretch>
        </p:blipFill>
        <p:spPr>
          <a:xfrm>
            <a:off x="4663597" y="82437"/>
            <a:ext cx="4444369" cy="1103472"/>
          </a:xfrm>
          <a:prstGeom prst="rect">
            <a:avLst/>
          </a:prstGeom>
        </p:spPr>
      </p:pic>
      <p:pic>
        <p:nvPicPr>
          <p:cNvPr id="7" name="図 6">
            <a:extLst>
              <a:ext uri="{FF2B5EF4-FFF2-40B4-BE49-F238E27FC236}">
                <a16:creationId xmlns:a16="http://schemas.microsoft.com/office/drawing/2014/main" id="{7E012AA0-B05C-560F-3FD4-E3A8ABF30993}"/>
              </a:ext>
            </a:extLst>
          </p:cNvPr>
          <p:cNvPicPr>
            <a:picLocks noChangeAspect="1"/>
          </p:cNvPicPr>
          <p:nvPr/>
        </p:nvPicPr>
        <p:blipFill>
          <a:blip r:embed="rId8"/>
          <a:stretch>
            <a:fillRect/>
          </a:stretch>
        </p:blipFill>
        <p:spPr>
          <a:xfrm>
            <a:off x="6764337" y="6211640"/>
            <a:ext cx="2085013" cy="49991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3554" name="図 3">
            <a:extLst>
              <a:ext uri="{FF2B5EF4-FFF2-40B4-BE49-F238E27FC236}">
                <a16:creationId xmlns:a16="http://schemas.microsoft.com/office/drawing/2014/main" id="{1CBD63FE-8E65-3C25-B169-A77EBFA10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38" y="-1243585"/>
            <a:ext cx="48069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図 5">
            <a:extLst>
              <a:ext uri="{FF2B5EF4-FFF2-40B4-BE49-F238E27FC236}">
                <a16:creationId xmlns:a16="http://schemas.microsoft.com/office/drawing/2014/main" id="{5A617C2A-FBEE-7F6D-5115-37FA4AB6B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8956" y="1268681"/>
            <a:ext cx="480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図 6">
            <a:extLst>
              <a:ext uri="{FF2B5EF4-FFF2-40B4-BE49-F238E27FC236}">
                <a16:creationId xmlns:a16="http://schemas.microsoft.com/office/drawing/2014/main" id="{668CCFC2-189B-FD4B-4643-DF4C875FF4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355" y="-152448"/>
            <a:ext cx="480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図 7">
            <a:extLst>
              <a:ext uri="{FF2B5EF4-FFF2-40B4-BE49-F238E27FC236}">
                <a16:creationId xmlns:a16="http://schemas.microsoft.com/office/drawing/2014/main" id="{8B051B82-0FB3-F1DC-9664-DC4DE80796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002" y="254915"/>
            <a:ext cx="5854701" cy="665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図 8">
            <a:extLst>
              <a:ext uri="{FF2B5EF4-FFF2-40B4-BE49-F238E27FC236}">
                <a16:creationId xmlns:a16="http://schemas.microsoft.com/office/drawing/2014/main" id="{3DD4624B-0C42-8FCF-3187-1ABE78AA8B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2213" y="390530"/>
            <a:ext cx="5575300" cy="659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図 3">
            <a:extLst>
              <a:ext uri="{FF2B5EF4-FFF2-40B4-BE49-F238E27FC236}">
                <a16:creationId xmlns:a16="http://schemas.microsoft.com/office/drawing/2014/main" id="{3C4125D8-91D0-2D34-60CB-6CB693DF48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2280" y="46953"/>
            <a:ext cx="4803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66"/>
        </a:solidFill>
        <a:effectLst/>
      </p:bgPr>
    </p:bg>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38122F2E-C224-5037-0814-D2C3626BD7B6}"/>
              </a:ext>
            </a:extLst>
          </p:cNvPr>
          <p:cNvSpPr/>
          <p:nvPr/>
        </p:nvSpPr>
        <p:spPr>
          <a:xfrm>
            <a:off x="0" y="0"/>
            <a:ext cx="4572000" cy="6858000"/>
          </a:xfrm>
          <a:prstGeom prst="rect">
            <a:avLst/>
          </a:prstGeom>
          <a:solidFill>
            <a:srgbClr val="99FF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Calibri"/>
              <a:ea typeface="ＭＳ Ｐゴシック" panose="020B0600070205080204" pitchFamily="50" charset="-128"/>
              <a:cs typeface="+mn-cs"/>
            </a:endParaRPr>
          </a:p>
        </p:txBody>
      </p:sp>
      <p:pic>
        <p:nvPicPr>
          <p:cNvPr id="25605" name="図 8">
            <a:extLst>
              <a:ext uri="{FF2B5EF4-FFF2-40B4-BE49-F238E27FC236}">
                <a16:creationId xmlns:a16="http://schemas.microsoft.com/office/drawing/2014/main" id="{94E22893-AA2A-229C-1176-FB3C0AAFF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052513"/>
            <a:ext cx="2808288" cy="270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図 10">
            <a:extLst>
              <a:ext uri="{FF2B5EF4-FFF2-40B4-BE49-F238E27FC236}">
                <a16:creationId xmlns:a16="http://schemas.microsoft.com/office/drawing/2014/main" id="{804B4CD8-8853-CA44-27B9-25EF7CE4A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7250" y="887413"/>
            <a:ext cx="3206750" cy="287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図 1">
            <a:extLst>
              <a:ext uri="{FF2B5EF4-FFF2-40B4-BE49-F238E27FC236}">
                <a16:creationId xmlns:a16="http://schemas.microsoft.com/office/drawing/2014/main" id="{7200B91D-94EB-5D2E-EE1C-F26F52FF4E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175" y="2547938"/>
            <a:ext cx="4225925" cy="484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図 2">
            <a:extLst>
              <a:ext uri="{FF2B5EF4-FFF2-40B4-BE49-F238E27FC236}">
                <a16:creationId xmlns:a16="http://schemas.microsoft.com/office/drawing/2014/main" id="{3F5AD5E2-DC6C-AA18-F217-04CBBE1F43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38575" y="2465785"/>
            <a:ext cx="4413250" cy="505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41B24011-11AE-98B7-34E1-CBA97D242A7F}"/>
              </a:ext>
            </a:extLst>
          </p:cNvPr>
          <p:cNvPicPr>
            <a:picLocks noChangeAspect="1"/>
          </p:cNvPicPr>
          <p:nvPr/>
        </p:nvPicPr>
        <p:blipFill>
          <a:blip r:embed="rId7"/>
          <a:stretch>
            <a:fillRect/>
          </a:stretch>
        </p:blipFill>
        <p:spPr>
          <a:xfrm>
            <a:off x="4958" y="116522"/>
            <a:ext cx="4608975" cy="1103472"/>
          </a:xfrm>
          <a:prstGeom prst="rect">
            <a:avLst/>
          </a:prstGeom>
        </p:spPr>
      </p:pic>
      <p:pic>
        <p:nvPicPr>
          <p:cNvPr id="3" name="図 2">
            <a:extLst>
              <a:ext uri="{FF2B5EF4-FFF2-40B4-BE49-F238E27FC236}">
                <a16:creationId xmlns:a16="http://schemas.microsoft.com/office/drawing/2014/main" id="{5DE8FA91-2722-593D-EE29-96FB2C6F4EFE}"/>
              </a:ext>
            </a:extLst>
          </p:cNvPr>
          <p:cNvPicPr>
            <a:picLocks noChangeAspect="1"/>
          </p:cNvPicPr>
          <p:nvPr/>
        </p:nvPicPr>
        <p:blipFill>
          <a:blip r:embed="rId8"/>
          <a:stretch>
            <a:fillRect/>
          </a:stretch>
        </p:blipFill>
        <p:spPr>
          <a:xfrm>
            <a:off x="4677520" y="116522"/>
            <a:ext cx="4444369" cy="110347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F1CBDC3-C32C-F594-DCFA-2DD9B0D645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2197" y="0"/>
            <a:ext cx="5379958" cy="6858000"/>
          </a:xfrm>
          <a:prstGeom prst="rect">
            <a:avLst/>
          </a:prstGeom>
        </p:spPr>
      </p:pic>
      <p:sp>
        <p:nvSpPr>
          <p:cNvPr id="4" name="正方形/長方形 3">
            <a:extLst>
              <a:ext uri="{FF2B5EF4-FFF2-40B4-BE49-F238E27FC236}">
                <a16:creationId xmlns:a16="http://schemas.microsoft.com/office/drawing/2014/main" id="{5C71465A-A833-9F55-A0B4-4D5491ECB4A8}"/>
              </a:ext>
            </a:extLst>
          </p:cNvPr>
          <p:cNvSpPr/>
          <p:nvPr/>
        </p:nvSpPr>
        <p:spPr>
          <a:xfrm>
            <a:off x="0" y="-17585"/>
            <a:ext cx="3743790" cy="6858000"/>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a:extLst>
              <a:ext uri="{FF2B5EF4-FFF2-40B4-BE49-F238E27FC236}">
                <a16:creationId xmlns:a16="http://schemas.microsoft.com/office/drawing/2014/main" id="{D98B22F3-CA2D-B50E-762E-D676B577106C}"/>
              </a:ext>
            </a:extLst>
          </p:cNvPr>
          <p:cNvPicPr>
            <a:picLocks noChangeAspect="1"/>
          </p:cNvPicPr>
          <p:nvPr/>
        </p:nvPicPr>
        <p:blipFill>
          <a:blip r:embed="rId4"/>
          <a:stretch>
            <a:fillRect/>
          </a:stretch>
        </p:blipFill>
        <p:spPr>
          <a:xfrm>
            <a:off x="-60069" y="1307778"/>
            <a:ext cx="1538847" cy="1296144"/>
          </a:xfrm>
          <a:prstGeom prst="rect">
            <a:avLst/>
          </a:prstGeom>
        </p:spPr>
      </p:pic>
      <p:pic>
        <p:nvPicPr>
          <p:cNvPr id="6" name="図 5">
            <a:extLst>
              <a:ext uri="{FF2B5EF4-FFF2-40B4-BE49-F238E27FC236}">
                <a16:creationId xmlns:a16="http://schemas.microsoft.com/office/drawing/2014/main" id="{7BD42420-BB55-8293-A889-7CB4C675039A}"/>
              </a:ext>
            </a:extLst>
          </p:cNvPr>
          <p:cNvPicPr>
            <a:picLocks noChangeAspect="1"/>
          </p:cNvPicPr>
          <p:nvPr/>
        </p:nvPicPr>
        <p:blipFill>
          <a:blip r:embed="rId5"/>
          <a:stretch>
            <a:fillRect/>
          </a:stretch>
        </p:blipFill>
        <p:spPr>
          <a:xfrm>
            <a:off x="1322271" y="1307778"/>
            <a:ext cx="2412590" cy="1197740"/>
          </a:xfrm>
          <a:prstGeom prst="rect">
            <a:avLst/>
          </a:prstGeom>
        </p:spPr>
      </p:pic>
      <p:pic>
        <p:nvPicPr>
          <p:cNvPr id="7" name="図 6">
            <a:extLst>
              <a:ext uri="{FF2B5EF4-FFF2-40B4-BE49-F238E27FC236}">
                <a16:creationId xmlns:a16="http://schemas.microsoft.com/office/drawing/2014/main" id="{A0E2874B-4772-D964-30C6-B001E8343CEE}"/>
              </a:ext>
            </a:extLst>
          </p:cNvPr>
          <p:cNvPicPr>
            <a:picLocks noChangeAspect="1"/>
          </p:cNvPicPr>
          <p:nvPr/>
        </p:nvPicPr>
        <p:blipFill>
          <a:blip r:embed="rId6"/>
          <a:stretch>
            <a:fillRect/>
          </a:stretch>
        </p:blipFill>
        <p:spPr>
          <a:xfrm>
            <a:off x="1394957" y="2629999"/>
            <a:ext cx="1384193" cy="1131427"/>
          </a:xfrm>
          <a:prstGeom prst="rect">
            <a:avLst/>
          </a:prstGeom>
        </p:spPr>
      </p:pic>
      <p:pic>
        <p:nvPicPr>
          <p:cNvPr id="8" name="図 7">
            <a:extLst>
              <a:ext uri="{FF2B5EF4-FFF2-40B4-BE49-F238E27FC236}">
                <a16:creationId xmlns:a16="http://schemas.microsoft.com/office/drawing/2014/main" id="{8676FCA8-9A3B-6F22-AC6E-4DD63CC81E95}"/>
              </a:ext>
            </a:extLst>
          </p:cNvPr>
          <p:cNvPicPr>
            <a:picLocks noChangeAspect="1"/>
          </p:cNvPicPr>
          <p:nvPr/>
        </p:nvPicPr>
        <p:blipFill>
          <a:blip r:embed="rId7"/>
          <a:stretch>
            <a:fillRect/>
          </a:stretch>
        </p:blipFill>
        <p:spPr>
          <a:xfrm>
            <a:off x="20252" y="3680835"/>
            <a:ext cx="1915808" cy="1755713"/>
          </a:xfrm>
          <a:prstGeom prst="rect">
            <a:avLst/>
          </a:prstGeom>
        </p:spPr>
      </p:pic>
      <p:pic>
        <p:nvPicPr>
          <p:cNvPr id="9" name="図 8">
            <a:extLst>
              <a:ext uri="{FF2B5EF4-FFF2-40B4-BE49-F238E27FC236}">
                <a16:creationId xmlns:a16="http://schemas.microsoft.com/office/drawing/2014/main" id="{F842CD99-3E1C-7CC7-69A6-4F39A1458E93}"/>
              </a:ext>
            </a:extLst>
          </p:cNvPr>
          <p:cNvPicPr>
            <a:picLocks noChangeAspect="1"/>
          </p:cNvPicPr>
          <p:nvPr/>
        </p:nvPicPr>
        <p:blipFill>
          <a:blip r:embed="rId8"/>
          <a:stretch>
            <a:fillRect/>
          </a:stretch>
        </p:blipFill>
        <p:spPr>
          <a:xfrm>
            <a:off x="2068374" y="3793863"/>
            <a:ext cx="1540279" cy="1529656"/>
          </a:xfrm>
          <a:prstGeom prst="rect">
            <a:avLst/>
          </a:prstGeom>
        </p:spPr>
      </p:pic>
      <p:pic>
        <p:nvPicPr>
          <p:cNvPr id="10" name="図 9">
            <a:extLst>
              <a:ext uri="{FF2B5EF4-FFF2-40B4-BE49-F238E27FC236}">
                <a16:creationId xmlns:a16="http://schemas.microsoft.com/office/drawing/2014/main" id="{03FA5D6E-7099-6B77-C8AC-FF0910E4FED4}"/>
              </a:ext>
            </a:extLst>
          </p:cNvPr>
          <p:cNvPicPr>
            <a:picLocks noChangeAspect="1"/>
          </p:cNvPicPr>
          <p:nvPr/>
        </p:nvPicPr>
        <p:blipFill>
          <a:blip r:embed="rId9"/>
          <a:stretch>
            <a:fillRect/>
          </a:stretch>
        </p:blipFill>
        <p:spPr>
          <a:xfrm>
            <a:off x="809791" y="5339716"/>
            <a:ext cx="2394440" cy="862662"/>
          </a:xfrm>
          <a:prstGeom prst="rect">
            <a:avLst/>
          </a:prstGeom>
        </p:spPr>
      </p:pic>
      <p:sp>
        <p:nvSpPr>
          <p:cNvPr id="11" name="テキスト ボックス 10">
            <a:extLst>
              <a:ext uri="{FF2B5EF4-FFF2-40B4-BE49-F238E27FC236}">
                <a16:creationId xmlns:a16="http://schemas.microsoft.com/office/drawing/2014/main" id="{535AD647-6637-CA91-D082-1EBE896A93B0}"/>
              </a:ext>
            </a:extLst>
          </p:cNvPr>
          <p:cNvSpPr txBox="1"/>
          <p:nvPr/>
        </p:nvSpPr>
        <p:spPr>
          <a:xfrm>
            <a:off x="4716016" y="5827094"/>
            <a:ext cx="2016224" cy="830997"/>
          </a:xfrm>
          <a:prstGeom prst="rect">
            <a:avLst/>
          </a:prstGeom>
          <a:noFill/>
        </p:spPr>
        <p:txBody>
          <a:bodyPr wrap="square" rtlCol="0">
            <a:spAutoFit/>
          </a:bodyPr>
          <a:lstStyle/>
          <a:p>
            <a:r>
              <a:rPr kumimoji="1" lang="ja-JP" altLang="en-US" sz="4800" dirty="0"/>
              <a:t>いなほ</a:t>
            </a:r>
          </a:p>
        </p:txBody>
      </p:sp>
      <p:sp>
        <p:nvSpPr>
          <p:cNvPr id="12" name="矢印: 下 11">
            <a:extLst>
              <a:ext uri="{FF2B5EF4-FFF2-40B4-BE49-F238E27FC236}">
                <a16:creationId xmlns:a16="http://schemas.microsoft.com/office/drawing/2014/main" id="{29A031BC-34B2-6B7E-D808-DDA20912B989}"/>
              </a:ext>
            </a:extLst>
          </p:cNvPr>
          <p:cNvSpPr/>
          <p:nvPr/>
        </p:nvSpPr>
        <p:spPr>
          <a:xfrm>
            <a:off x="5418931" y="2996952"/>
            <a:ext cx="1296144" cy="764474"/>
          </a:xfrm>
          <a:prstGeom prst="downArrow">
            <a:avLst>
              <a:gd name="adj1" fmla="val 50000"/>
              <a:gd name="adj2" fmla="val 6106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59977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2BD1667-114C-3461-8272-B4CD1BA276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6" y="-28600"/>
            <a:ext cx="9144000" cy="6716362"/>
          </a:xfrm>
          <a:prstGeom prst="rect">
            <a:avLst/>
          </a:prstGeom>
        </p:spPr>
      </p:pic>
      <p:pic>
        <p:nvPicPr>
          <p:cNvPr id="4" name="図 3">
            <a:extLst>
              <a:ext uri="{FF2B5EF4-FFF2-40B4-BE49-F238E27FC236}">
                <a16:creationId xmlns:a16="http://schemas.microsoft.com/office/drawing/2014/main" id="{78187957-6E9F-0E5F-0208-56236A07112B}"/>
              </a:ext>
            </a:extLst>
          </p:cNvPr>
          <p:cNvPicPr>
            <a:picLocks noChangeAspect="1"/>
          </p:cNvPicPr>
          <p:nvPr/>
        </p:nvPicPr>
        <p:blipFill>
          <a:blip r:embed="rId4"/>
          <a:stretch>
            <a:fillRect/>
          </a:stretch>
        </p:blipFill>
        <p:spPr>
          <a:xfrm>
            <a:off x="323528" y="4221089"/>
            <a:ext cx="2592288" cy="1741562"/>
          </a:xfrm>
          <a:prstGeom prst="rect">
            <a:avLst/>
          </a:prstGeom>
        </p:spPr>
      </p:pic>
      <p:pic>
        <p:nvPicPr>
          <p:cNvPr id="5" name="図 4">
            <a:extLst>
              <a:ext uri="{FF2B5EF4-FFF2-40B4-BE49-F238E27FC236}">
                <a16:creationId xmlns:a16="http://schemas.microsoft.com/office/drawing/2014/main" id="{42DEDFB8-6F2D-762F-1D73-2FD00AD3C449}"/>
              </a:ext>
            </a:extLst>
          </p:cNvPr>
          <p:cNvPicPr>
            <a:picLocks noChangeAspect="1"/>
          </p:cNvPicPr>
          <p:nvPr/>
        </p:nvPicPr>
        <p:blipFill>
          <a:blip r:embed="rId5"/>
          <a:stretch>
            <a:fillRect/>
          </a:stretch>
        </p:blipFill>
        <p:spPr>
          <a:xfrm>
            <a:off x="2843809" y="5229200"/>
            <a:ext cx="1842491" cy="1152128"/>
          </a:xfrm>
          <a:prstGeom prst="rect">
            <a:avLst/>
          </a:prstGeom>
        </p:spPr>
      </p:pic>
    </p:spTree>
    <p:extLst>
      <p:ext uri="{BB962C8B-B14F-4D97-AF65-F5344CB8AC3E}">
        <p14:creationId xmlns:p14="http://schemas.microsoft.com/office/powerpoint/2010/main" val="1829690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48EA40-491E-86EE-15DF-0926A55E08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252520" cy="7029399"/>
          </a:xfrm>
          <a:prstGeom prst="rect">
            <a:avLst/>
          </a:prstGeom>
        </p:spPr>
      </p:pic>
    </p:spTree>
    <p:extLst>
      <p:ext uri="{BB962C8B-B14F-4D97-AF65-F5344CB8AC3E}">
        <p14:creationId xmlns:p14="http://schemas.microsoft.com/office/powerpoint/2010/main" val="3226845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E1CD3A7-A929-BEB0-D946-AE188C2AE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8" y="1523498"/>
            <a:ext cx="4507013" cy="3798313"/>
          </a:xfrm>
          <a:prstGeom prst="rect">
            <a:avLst/>
          </a:prstGeom>
        </p:spPr>
      </p:pic>
      <p:pic>
        <p:nvPicPr>
          <p:cNvPr id="5" name="図 4">
            <a:extLst>
              <a:ext uri="{FF2B5EF4-FFF2-40B4-BE49-F238E27FC236}">
                <a16:creationId xmlns:a16="http://schemas.microsoft.com/office/drawing/2014/main" id="{5BC9C9EE-04E4-418A-6AD0-20EFAF67A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1500" y="1556792"/>
            <a:ext cx="4302500" cy="3765019"/>
          </a:xfrm>
          <a:prstGeom prst="rect">
            <a:avLst/>
          </a:prstGeom>
        </p:spPr>
      </p:pic>
      <p:pic>
        <p:nvPicPr>
          <p:cNvPr id="6" name="図 5">
            <a:extLst>
              <a:ext uri="{FF2B5EF4-FFF2-40B4-BE49-F238E27FC236}">
                <a16:creationId xmlns:a16="http://schemas.microsoft.com/office/drawing/2014/main" id="{BC9845CC-F3EC-994F-6D10-98E2137EE2C8}"/>
              </a:ext>
            </a:extLst>
          </p:cNvPr>
          <p:cNvPicPr>
            <a:picLocks noChangeAspect="1"/>
          </p:cNvPicPr>
          <p:nvPr/>
        </p:nvPicPr>
        <p:blipFill>
          <a:blip r:embed="rId5"/>
          <a:stretch>
            <a:fillRect/>
          </a:stretch>
        </p:blipFill>
        <p:spPr>
          <a:xfrm>
            <a:off x="7756612" y="218168"/>
            <a:ext cx="1270365" cy="1175645"/>
          </a:xfrm>
          <a:prstGeom prst="rect">
            <a:avLst/>
          </a:prstGeom>
        </p:spPr>
      </p:pic>
      <p:pic>
        <p:nvPicPr>
          <p:cNvPr id="7" name="図 6">
            <a:extLst>
              <a:ext uri="{FF2B5EF4-FFF2-40B4-BE49-F238E27FC236}">
                <a16:creationId xmlns:a16="http://schemas.microsoft.com/office/drawing/2014/main" id="{CFFBDDED-EF14-F1EF-CDF8-22A873874BC0}"/>
              </a:ext>
            </a:extLst>
          </p:cNvPr>
          <p:cNvPicPr>
            <a:picLocks noChangeAspect="1"/>
          </p:cNvPicPr>
          <p:nvPr/>
        </p:nvPicPr>
        <p:blipFill>
          <a:blip r:embed="rId6"/>
          <a:stretch>
            <a:fillRect/>
          </a:stretch>
        </p:blipFill>
        <p:spPr>
          <a:xfrm rot="16200000">
            <a:off x="6384579" y="-260"/>
            <a:ext cx="1322212" cy="1465931"/>
          </a:xfrm>
          <a:prstGeom prst="rect">
            <a:avLst/>
          </a:prstGeom>
        </p:spPr>
      </p:pic>
      <p:pic>
        <p:nvPicPr>
          <p:cNvPr id="8" name="図 7">
            <a:extLst>
              <a:ext uri="{FF2B5EF4-FFF2-40B4-BE49-F238E27FC236}">
                <a16:creationId xmlns:a16="http://schemas.microsoft.com/office/drawing/2014/main" id="{6C57115C-E726-EBA6-5B35-BABF62AB2012}"/>
              </a:ext>
            </a:extLst>
          </p:cNvPr>
          <p:cNvPicPr>
            <a:picLocks noChangeAspect="1"/>
          </p:cNvPicPr>
          <p:nvPr/>
        </p:nvPicPr>
        <p:blipFill>
          <a:blip r:embed="rId7"/>
          <a:stretch>
            <a:fillRect/>
          </a:stretch>
        </p:blipFill>
        <p:spPr>
          <a:xfrm>
            <a:off x="4665167" y="17413"/>
            <a:ext cx="1881594" cy="1490848"/>
          </a:xfrm>
          <a:prstGeom prst="rect">
            <a:avLst/>
          </a:prstGeom>
        </p:spPr>
      </p:pic>
      <p:pic>
        <p:nvPicPr>
          <p:cNvPr id="9" name="図 8">
            <a:extLst>
              <a:ext uri="{FF2B5EF4-FFF2-40B4-BE49-F238E27FC236}">
                <a16:creationId xmlns:a16="http://schemas.microsoft.com/office/drawing/2014/main" id="{0F65E3DD-A547-63ED-5708-2689DCFE3876}"/>
              </a:ext>
            </a:extLst>
          </p:cNvPr>
          <p:cNvPicPr>
            <a:picLocks noChangeAspect="1"/>
          </p:cNvPicPr>
          <p:nvPr/>
        </p:nvPicPr>
        <p:blipFill>
          <a:blip r:embed="rId8"/>
          <a:stretch>
            <a:fillRect/>
          </a:stretch>
        </p:blipFill>
        <p:spPr>
          <a:xfrm>
            <a:off x="2302285" y="-36979"/>
            <a:ext cx="2268312" cy="1519496"/>
          </a:xfrm>
          <a:prstGeom prst="rect">
            <a:avLst/>
          </a:prstGeom>
        </p:spPr>
      </p:pic>
      <p:pic>
        <p:nvPicPr>
          <p:cNvPr id="10" name="図 9">
            <a:extLst>
              <a:ext uri="{FF2B5EF4-FFF2-40B4-BE49-F238E27FC236}">
                <a16:creationId xmlns:a16="http://schemas.microsoft.com/office/drawing/2014/main" id="{E6CCE0A4-0CF2-36D6-01ED-630F91983CAF}"/>
              </a:ext>
            </a:extLst>
          </p:cNvPr>
          <p:cNvPicPr>
            <a:picLocks noChangeAspect="1"/>
          </p:cNvPicPr>
          <p:nvPr/>
        </p:nvPicPr>
        <p:blipFill>
          <a:blip r:embed="rId9"/>
          <a:stretch>
            <a:fillRect/>
          </a:stretch>
        </p:blipFill>
        <p:spPr>
          <a:xfrm>
            <a:off x="0" y="5362792"/>
            <a:ext cx="1542422" cy="1450974"/>
          </a:xfrm>
          <a:prstGeom prst="rect">
            <a:avLst/>
          </a:prstGeom>
        </p:spPr>
      </p:pic>
      <p:pic>
        <p:nvPicPr>
          <p:cNvPr id="11" name="図 10">
            <a:extLst>
              <a:ext uri="{FF2B5EF4-FFF2-40B4-BE49-F238E27FC236}">
                <a16:creationId xmlns:a16="http://schemas.microsoft.com/office/drawing/2014/main" id="{8D7A3857-1CF5-DF82-088F-512C86218B67}"/>
              </a:ext>
            </a:extLst>
          </p:cNvPr>
          <p:cNvPicPr>
            <a:picLocks noChangeAspect="1"/>
          </p:cNvPicPr>
          <p:nvPr/>
        </p:nvPicPr>
        <p:blipFill>
          <a:blip r:embed="rId10"/>
          <a:stretch>
            <a:fillRect/>
          </a:stretch>
        </p:blipFill>
        <p:spPr>
          <a:xfrm>
            <a:off x="1542422" y="5477787"/>
            <a:ext cx="1341236" cy="1304657"/>
          </a:xfrm>
          <a:prstGeom prst="rect">
            <a:avLst/>
          </a:prstGeom>
        </p:spPr>
      </p:pic>
      <p:pic>
        <p:nvPicPr>
          <p:cNvPr id="12" name="図 11">
            <a:extLst>
              <a:ext uri="{FF2B5EF4-FFF2-40B4-BE49-F238E27FC236}">
                <a16:creationId xmlns:a16="http://schemas.microsoft.com/office/drawing/2014/main" id="{3615BF2A-809A-4E55-32F0-B13CB6471506}"/>
              </a:ext>
            </a:extLst>
          </p:cNvPr>
          <p:cNvPicPr>
            <a:picLocks noChangeAspect="1"/>
          </p:cNvPicPr>
          <p:nvPr/>
        </p:nvPicPr>
        <p:blipFill>
          <a:blip r:embed="rId11"/>
          <a:stretch>
            <a:fillRect/>
          </a:stretch>
        </p:blipFill>
        <p:spPr>
          <a:xfrm>
            <a:off x="2852483" y="5327787"/>
            <a:ext cx="1978256" cy="1562406"/>
          </a:xfrm>
          <a:prstGeom prst="rect">
            <a:avLst/>
          </a:prstGeom>
        </p:spPr>
      </p:pic>
      <p:pic>
        <p:nvPicPr>
          <p:cNvPr id="13" name="図 12">
            <a:extLst>
              <a:ext uri="{FF2B5EF4-FFF2-40B4-BE49-F238E27FC236}">
                <a16:creationId xmlns:a16="http://schemas.microsoft.com/office/drawing/2014/main" id="{7AD78F77-1E09-5EC4-8429-486DC66F7A83}"/>
              </a:ext>
            </a:extLst>
          </p:cNvPr>
          <p:cNvPicPr>
            <a:picLocks noChangeAspect="1"/>
          </p:cNvPicPr>
          <p:nvPr/>
        </p:nvPicPr>
        <p:blipFill>
          <a:blip r:embed="rId12"/>
          <a:stretch>
            <a:fillRect/>
          </a:stretch>
        </p:blipFill>
        <p:spPr>
          <a:xfrm>
            <a:off x="4639834" y="5475578"/>
            <a:ext cx="2225233" cy="1225402"/>
          </a:xfrm>
          <a:prstGeom prst="rect">
            <a:avLst/>
          </a:prstGeom>
        </p:spPr>
      </p:pic>
      <p:pic>
        <p:nvPicPr>
          <p:cNvPr id="14" name="図 13">
            <a:extLst>
              <a:ext uri="{FF2B5EF4-FFF2-40B4-BE49-F238E27FC236}">
                <a16:creationId xmlns:a16="http://schemas.microsoft.com/office/drawing/2014/main" id="{98647C0C-D759-C0E2-C3F2-94C61C66AC90}"/>
              </a:ext>
            </a:extLst>
          </p:cNvPr>
          <p:cNvPicPr>
            <a:picLocks noChangeAspect="1"/>
          </p:cNvPicPr>
          <p:nvPr/>
        </p:nvPicPr>
        <p:blipFill>
          <a:blip r:embed="rId13"/>
          <a:stretch>
            <a:fillRect/>
          </a:stretch>
        </p:blipFill>
        <p:spPr>
          <a:xfrm>
            <a:off x="4665167" y="5664791"/>
            <a:ext cx="2225233" cy="1225402"/>
          </a:xfrm>
          <a:prstGeom prst="rect">
            <a:avLst/>
          </a:prstGeom>
        </p:spPr>
      </p:pic>
    </p:spTree>
    <p:extLst>
      <p:ext uri="{BB962C8B-B14F-4D97-AF65-F5344CB8AC3E}">
        <p14:creationId xmlns:p14="http://schemas.microsoft.com/office/powerpoint/2010/main" val="3175876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F93DB8BF-CD8C-A5DF-ACDC-A57068DB3BFC}"/>
              </a:ext>
            </a:extLst>
          </p:cNvPr>
          <p:cNvSpPr/>
          <p:nvPr/>
        </p:nvSpPr>
        <p:spPr>
          <a:xfrm>
            <a:off x="251520" y="116632"/>
            <a:ext cx="8496944" cy="21602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C41E195E-ECA4-0A06-2282-90B63D003B48}"/>
              </a:ext>
            </a:extLst>
          </p:cNvPr>
          <p:cNvSpPr txBox="1"/>
          <p:nvPr/>
        </p:nvSpPr>
        <p:spPr>
          <a:xfrm>
            <a:off x="503548" y="-1339"/>
            <a:ext cx="7992888" cy="2308324"/>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kumimoji="1" lang="ja-JP" altLang="en-US" sz="7200" dirty="0">
                <a:ln/>
                <a:latin typeface="ＭＳ Ｐゴシック" panose="020B0600070205080204" pitchFamily="50" charset="-128"/>
                <a:ea typeface="ＭＳ Ｐゴシック" panose="020B0600070205080204" pitchFamily="50" charset="-128"/>
              </a:rPr>
              <a:t>たべもののいのちを</a:t>
            </a:r>
          </a:p>
          <a:p>
            <a:r>
              <a:rPr lang="ja-JP" altLang="en-US" sz="7200" dirty="0">
                <a:ln/>
                <a:latin typeface="ＭＳ Ｐゴシック" panose="020B0600070205080204" pitchFamily="50" charset="-128"/>
                <a:ea typeface="ＭＳ Ｐゴシック" panose="020B0600070205080204" pitchFamily="50" charset="-128"/>
              </a:rPr>
              <a:t>「いただきます」</a:t>
            </a:r>
            <a:endParaRPr kumimoji="1" lang="ja-JP" altLang="en-US" sz="7200" dirty="0">
              <a:ln/>
              <a:latin typeface="ＭＳ Ｐゴシック" panose="020B0600070205080204" pitchFamily="50" charset="-128"/>
              <a:ea typeface="ＭＳ Ｐゴシック" panose="020B0600070205080204" pitchFamily="50" charset="-128"/>
            </a:endParaRPr>
          </a:p>
        </p:txBody>
      </p:sp>
      <p:pic>
        <p:nvPicPr>
          <p:cNvPr id="9" name="図 8">
            <a:extLst>
              <a:ext uri="{FF2B5EF4-FFF2-40B4-BE49-F238E27FC236}">
                <a16:creationId xmlns:a16="http://schemas.microsoft.com/office/drawing/2014/main" id="{527F3AF5-0DCD-962F-F28C-889F6F972551}"/>
              </a:ext>
            </a:extLst>
          </p:cNvPr>
          <p:cNvPicPr>
            <a:picLocks noChangeAspect="1"/>
          </p:cNvPicPr>
          <p:nvPr/>
        </p:nvPicPr>
        <p:blipFill>
          <a:blip r:embed="rId3"/>
          <a:stretch>
            <a:fillRect/>
          </a:stretch>
        </p:blipFill>
        <p:spPr>
          <a:xfrm>
            <a:off x="54279" y="2652605"/>
            <a:ext cx="5905969" cy="3928282"/>
          </a:xfrm>
          <a:prstGeom prst="rect">
            <a:avLst/>
          </a:prstGeom>
        </p:spPr>
      </p:pic>
      <p:pic>
        <p:nvPicPr>
          <p:cNvPr id="10" name="図 9">
            <a:extLst>
              <a:ext uri="{FF2B5EF4-FFF2-40B4-BE49-F238E27FC236}">
                <a16:creationId xmlns:a16="http://schemas.microsoft.com/office/drawing/2014/main" id="{E69FB138-E71C-AD79-BA47-CC3BD92D466E}"/>
              </a:ext>
            </a:extLst>
          </p:cNvPr>
          <p:cNvPicPr>
            <a:picLocks noChangeAspect="1"/>
          </p:cNvPicPr>
          <p:nvPr/>
        </p:nvPicPr>
        <p:blipFill>
          <a:blip r:embed="rId4"/>
          <a:stretch>
            <a:fillRect/>
          </a:stretch>
        </p:blipFill>
        <p:spPr>
          <a:xfrm>
            <a:off x="3134132" y="3573016"/>
            <a:ext cx="1493649" cy="2828789"/>
          </a:xfrm>
          <a:prstGeom prst="rect">
            <a:avLst/>
          </a:prstGeom>
        </p:spPr>
      </p:pic>
      <p:pic>
        <p:nvPicPr>
          <p:cNvPr id="11" name="図 10">
            <a:extLst>
              <a:ext uri="{FF2B5EF4-FFF2-40B4-BE49-F238E27FC236}">
                <a16:creationId xmlns:a16="http://schemas.microsoft.com/office/drawing/2014/main" id="{D1BA2B58-4C1E-B6D8-102F-F836DB10C844}"/>
              </a:ext>
            </a:extLst>
          </p:cNvPr>
          <p:cNvPicPr>
            <a:picLocks noChangeAspect="1"/>
          </p:cNvPicPr>
          <p:nvPr/>
        </p:nvPicPr>
        <p:blipFill>
          <a:blip r:embed="rId5"/>
          <a:stretch>
            <a:fillRect/>
          </a:stretch>
        </p:blipFill>
        <p:spPr>
          <a:xfrm>
            <a:off x="4863395" y="2293023"/>
            <a:ext cx="4154131" cy="4701135"/>
          </a:xfrm>
          <a:prstGeom prst="rect">
            <a:avLst/>
          </a:prstGeom>
        </p:spPr>
      </p:pic>
      <p:sp>
        <p:nvSpPr>
          <p:cNvPr id="12" name="楕円 11">
            <a:extLst>
              <a:ext uri="{FF2B5EF4-FFF2-40B4-BE49-F238E27FC236}">
                <a16:creationId xmlns:a16="http://schemas.microsoft.com/office/drawing/2014/main" id="{D4F3D386-01FE-BBCD-48AF-F692D6992137}"/>
              </a:ext>
            </a:extLst>
          </p:cNvPr>
          <p:cNvSpPr/>
          <p:nvPr/>
        </p:nvSpPr>
        <p:spPr>
          <a:xfrm>
            <a:off x="6342984" y="2379170"/>
            <a:ext cx="533272" cy="3721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0D97CBEB-A4A8-8CB2-8214-8EA3ADFF9F22}"/>
              </a:ext>
            </a:extLst>
          </p:cNvPr>
          <p:cNvSpPr/>
          <p:nvPr/>
        </p:nvSpPr>
        <p:spPr>
          <a:xfrm>
            <a:off x="7012656" y="2692253"/>
            <a:ext cx="380872" cy="2197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9CD12C9C-6B76-81D9-8278-6E21B48598AF}"/>
              </a:ext>
            </a:extLst>
          </p:cNvPr>
          <p:cNvPicPr>
            <a:picLocks noChangeAspect="1"/>
          </p:cNvPicPr>
          <p:nvPr/>
        </p:nvPicPr>
        <p:blipFill>
          <a:blip r:embed="rId6"/>
          <a:stretch>
            <a:fillRect/>
          </a:stretch>
        </p:blipFill>
        <p:spPr>
          <a:xfrm>
            <a:off x="6047631" y="1952563"/>
            <a:ext cx="3365284" cy="5328366"/>
          </a:xfrm>
          <a:prstGeom prst="rect">
            <a:avLst/>
          </a:prstGeom>
        </p:spPr>
      </p:pic>
    </p:spTree>
    <p:extLst>
      <p:ext uri="{BB962C8B-B14F-4D97-AF65-F5344CB8AC3E}">
        <p14:creationId xmlns:p14="http://schemas.microsoft.com/office/powerpoint/2010/main" val="1034250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DCDB"/>
        </a:solidFill>
        <a:effectLst/>
      </p:bgPr>
    </p:bg>
    <p:spTree>
      <p:nvGrpSpPr>
        <p:cNvPr id="1" name=""/>
        <p:cNvGrpSpPr/>
        <p:nvPr/>
      </p:nvGrpSpPr>
      <p:grpSpPr>
        <a:xfrm>
          <a:off x="0" y="0"/>
          <a:ext cx="0" cy="0"/>
          <a:chOff x="0" y="0"/>
          <a:chExt cx="0" cy="0"/>
        </a:xfrm>
      </p:grpSpPr>
      <p:pic>
        <p:nvPicPr>
          <p:cNvPr id="17411" name="図 5">
            <a:extLst>
              <a:ext uri="{FF2B5EF4-FFF2-40B4-BE49-F238E27FC236}">
                <a16:creationId xmlns:a16="http://schemas.microsoft.com/office/drawing/2014/main" id="{5360606D-0D09-8F2A-7D4F-0338D8FC3C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2763" y="522288"/>
            <a:ext cx="3536950"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図 6">
            <a:extLst>
              <a:ext uri="{FF2B5EF4-FFF2-40B4-BE49-F238E27FC236}">
                <a16:creationId xmlns:a16="http://schemas.microsoft.com/office/drawing/2014/main" id="{E17326FC-4D85-8B36-54BC-405D49C1B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338" y="69850"/>
            <a:ext cx="4270375" cy="551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円弧 7">
            <a:extLst>
              <a:ext uri="{FF2B5EF4-FFF2-40B4-BE49-F238E27FC236}">
                <a16:creationId xmlns:a16="http://schemas.microsoft.com/office/drawing/2014/main" id="{2AE79051-B098-1FEB-94C2-9A8A2D4597CA}"/>
              </a:ext>
            </a:extLst>
          </p:cNvPr>
          <p:cNvSpPr/>
          <p:nvPr/>
        </p:nvSpPr>
        <p:spPr>
          <a:xfrm rot="12389904">
            <a:off x="6708775" y="-12700"/>
            <a:ext cx="1179513" cy="3595688"/>
          </a:xfrm>
          <a:prstGeom prst="arc">
            <a:avLst>
              <a:gd name="adj1" fmla="val 16891380"/>
              <a:gd name="adj2" fmla="val 5434479"/>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pic>
        <p:nvPicPr>
          <p:cNvPr id="17415" name="図 13">
            <a:extLst>
              <a:ext uri="{FF2B5EF4-FFF2-40B4-BE49-F238E27FC236}">
                <a16:creationId xmlns:a16="http://schemas.microsoft.com/office/drawing/2014/main" id="{A8C6C7E3-79BE-DF14-40AD-FE40A5300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775" y="65088"/>
            <a:ext cx="3743325"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図 16">
            <a:extLst>
              <a:ext uri="{FF2B5EF4-FFF2-40B4-BE49-F238E27FC236}">
                <a16:creationId xmlns:a16="http://schemas.microsoft.com/office/drawing/2014/main" id="{C8F4E855-680E-46DD-5448-5FA335B42D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13" y="304800"/>
            <a:ext cx="3432176" cy="530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図 1">
            <a:extLst>
              <a:ext uri="{FF2B5EF4-FFF2-40B4-BE49-F238E27FC236}">
                <a16:creationId xmlns:a16="http://schemas.microsoft.com/office/drawing/2014/main" id="{BB463EB4-32DB-01F1-4F6C-DD0C40BFB63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525" y="109538"/>
            <a:ext cx="2941638" cy="504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8" name="図 3">
            <a:extLst>
              <a:ext uri="{FF2B5EF4-FFF2-40B4-BE49-F238E27FC236}">
                <a16:creationId xmlns:a16="http://schemas.microsoft.com/office/drawing/2014/main" id="{DF2BE3F5-15B6-FC0F-28F5-2DDE9A7857E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54313" y="660400"/>
            <a:ext cx="3013075" cy="468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9" name="図 6">
            <a:extLst>
              <a:ext uri="{FF2B5EF4-FFF2-40B4-BE49-F238E27FC236}">
                <a16:creationId xmlns:a16="http://schemas.microsoft.com/office/drawing/2014/main" id="{3F2E5D8E-CD1B-D222-0892-578D0295431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654359">
            <a:off x="5397500" y="-87313"/>
            <a:ext cx="3686175" cy="571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a:extLst>
              <a:ext uri="{FF2B5EF4-FFF2-40B4-BE49-F238E27FC236}">
                <a16:creationId xmlns:a16="http://schemas.microsoft.com/office/drawing/2014/main" id="{532BAEE4-AF16-69F1-4F7E-83BFAA2C4364}"/>
              </a:ext>
            </a:extLst>
          </p:cNvPr>
          <p:cNvPicPr>
            <a:picLocks noChangeAspect="1"/>
          </p:cNvPicPr>
          <p:nvPr/>
        </p:nvPicPr>
        <p:blipFill>
          <a:blip r:embed="rId10"/>
          <a:stretch>
            <a:fillRect/>
          </a:stretch>
        </p:blipFill>
        <p:spPr>
          <a:xfrm>
            <a:off x="410362" y="5288336"/>
            <a:ext cx="8218120" cy="1463167"/>
          </a:xfrm>
          <a:prstGeom prst="rect">
            <a:avLst/>
          </a:prstGeom>
        </p:spPr>
      </p:pic>
      <p:pic>
        <p:nvPicPr>
          <p:cNvPr id="3" name="図 2">
            <a:extLst>
              <a:ext uri="{FF2B5EF4-FFF2-40B4-BE49-F238E27FC236}">
                <a16:creationId xmlns:a16="http://schemas.microsoft.com/office/drawing/2014/main" id="{A3687026-D9AA-622D-991E-DCDD5BF587FA}"/>
              </a:ext>
            </a:extLst>
          </p:cNvPr>
          <p:cNvPicPr>
            <a:picLocks noChangeAspect="1"/>
          </p:cNvPicPr>
          <p:nvPr/>
        </p:nvPicPr>
        <p:blipFill>
          <a:blip r:embed="rId11"/>
          <a:stretch>
            <a:fillRect/>
          </a:stretch>
        </p:blipFill>
        <p:spPr>
          <a:xfrm>
            <a:off x="620294" y="5482011"/>
            <a:ext cx="2481287" cy="1133954"/>
          </a:xfrm>
          <a:prstGeom prst="rect">
            <a:avLst/>
          </a:prstGeom>
        </p:spPr>
      </p:pic>
      <p:sp>
        <p:nvSpPr>
          <p:cNvPr id="5" name="テキスト ボックス 4">
            <a:extLst>
              <a:ext uri="{FF2B5EF4-FFF2-40B4-BE49-F238E27FC236}">
                <a16:creationId xmlns:a16="http://schemas.microsoft.com/office/drawing/2014/main" id="{5D69BDEC-BD94-AC26-92E6-234943210DB9}"/>
              </a:ext>
            </a:extLst>
          </p:cNvPr>
          <p:cNvSpPr txBox="1"/>
          <p:nvPr/>
        </p:nvSpPr>
        <p:spPr>
          <a:xfrm>
            <a:off x="3242432" y="5377713"/>
            <a:ext cx="5043948"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200" b="0" i="0" u="none" strike="noStrike" kern="1200" cap="none" spc="0" normalizeH="0" baseline="0" noProof="0" dirty="0">
                <a:ln/>
                <a:solidFill>
                  <a:prstClr val="black"/>
                </a:solidFill>
                <a:effectLst/>
                <a:uLnTx/>
                <a:uFillTx/>
                <a:latin typeface="ＭＳ Ｐゴシック" panose="020B0600070205080204" pitchFamily="50" charset="-128"/>
                <a:ea typeface="ＭＳ Ｐゴシック" panose="020B0600070205080204" pitchFamily="50" charset="-128"/>
                <a:cs typeface="+mn-cs"/>
              </a:rPr>
              <a:t>はしりまわる</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9FF66"/>
        </a:solidFill>
        <a:effectLst/>
      </p:bgPr>
    </p:bg>
    <p:spTree>
      <p:nvGrpSpPr>
        <p:cNvPr id="1" name=""/>
        <p:cNvGrpSpPr/>
        <p:nvPr/>
      </p:nvGrpSpPr>
      <p:grpSpPr>
        <a:xfrm>
          <a:off x="0" y="0"/>
          <a:ext cx="0" cy="0"/>
          <a:chOff x="0" y="0"/>
          <a:chExt cx="0" cy="0"/>
        </a:xfrm>
      </p:grpSpPr>
      <p:sp>
        <p:nvSpPr>
          <p:cNvPr id="20" name="二等辺三角形 19">
            <a:extLst>
              <a:ext uri="{FF2B5EF4-FFF2-40B4-BE49-F238E27FC236}">
                <a16:creationId xmlns:a16="http://schemas.microsoft.com/office/drawing/2014/main" id="{BC287BFE-5D9A-4468-D07D-6C21A0553195}"/>
              </a:ext>
            </a:extLst>
          </p:cNvPr>
          <p:cNvSpPr/>
          <p:nvPr/>
        </p:nvSpPr>
        <p:spPr>
          <a:xfrm rot="6886347">
            <a:off x="6006325" y="1403270"/>
            <a:ext cx="621025" cy="1138377"/>
          </a:xfrm>
          <a:prstGeom prst="triangle">
            <a:avLst>
              <a:gd name="adj" fmla="val 45040"/>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74E66A9B-AACF-2323-A9AA-D62390D37724}"/>
              </a:ext>
            </a:extLst>
          </p:cNvPr>
          <p:cNvSpPr/>
          <p:nvPr/>
        </p:nvSpPr>
        <p:spPr>
          <a:xfrm>
            <a:off x="179512" y="176307"/>
            <a:ext cx="5861349" cy="5478424"/>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2FB4C5FA-DE0C-B127-495F-A4C76C245F22}"/>
              </a:ext>
            </a:extLst>
          </p:cNvPr>
          <p:cNvSpPr txBox="1"/>
          <p:nvPr/>
        </p:nvSpPr>
        <p:spPr>
          <a:xfrm>
            <a:off x="336468" y="213260"/>
            <a:ext cx="6552728" cy="5478423"/>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ja-JP" altLang="en-US" sz="6800" dirty="0">
                <a:ln/>
                <a:latin typeface="ＭＳ Ｐゴシック" panose="020B0600070205080204" pitchFamily="50" charset="-128"/>
                <a:ea typeface="ＭＳ Ｐゴシック" panose="020B0600070205080204" pitchFamily="50" charset="-128"/>
              </a:rPr>
              <a:t>いそがしく</a:t>
            </a:r>
            <a:endParaRPr lang="en-US" altLang="ja-JP" sz="6800" dirty="0">
              <a:ln/>
              <a:latin typeface="ＭＳ Ｐゴシック" panose="020B0600070205080204" pitchFamily="50" charset="-128"/>
              <a:ea typeface="ＭＳ Ｐゴシック" panose="020B0600070205080204" pitchFamily="50" charset="-128"/>
            </a:endParaRPr>
          </a:p>
          <a:p>
            <a:r>
              <a:rPr kumimoji="1" lang="ja-JP" altLang="en-US" sz="6800" dirty="0">
                <a:ln/>
                <a:latin typeface="ＭＳ Ｐゴシック" panose="020B0600070205080204" pitchFamily="50" charset="-128"/>
                <a:ea typeface="ＭＳ Ｐゴシック" panose="020B0600070205080204" pitchFamily="50" charset="-128"/>
              </a:rPr>
              <a:t>はしりまわって</a:t>
            </a:r>
          </a:p>
          <a:p>
            <a:r>
              <a:rPr lang="ja-JP" altLang="en-US" sz="6800" dirty="0">
                <a:ln/>
                <a:latin typeface="ＭＳ Ｐゴシック" panose="020B0600070205080204" pitchFamily="50" charset="-128"/>
                <a:ea typeface="ＭＳ Ｐゴシック" panose="020B0600070205080204" pitchFamily="50" charset="-128"/>
              </a:rPr>
              <a:t>おいしいしょくじ</a:t>
            </a:r>
          </a:p>
          <a:p>
            <a:r>
              <a:rPr kumimoji="1" lang="ja-JP" altLang="en-US" sz="6800" dirty="0">
                <a:ln/>
                <a:latin typeface="ＭＳ Ｐゴシック" panose="020B0600070205080204" pitchFamily="50" charset="-128"/>
                <a:ea typeface="ＭＳ Ｐゴシック" panose="020B0600070205080204" pitchFamily="50" charset="-128"/>
              </a:rPr>
              <a:t>をありがとう。</a:t>
            </a:r>
          </a:p>
          <a:p>
            <a:r>
              <a:rPr lang="ja-JP" altLang="en-US" sz="6800" dirty="0">
                <a:ln/>
                <a:latin typeface="ＭＳ Ｐゴシック" panose="020B0600070205080204" pitchFamily="50" charset="-128"/>
                <a:ea typeface="ＭＳ Ｐゴシック" panose="020B0600070205080204" pitchFamily="50" charset="-128"/>
              </a:rPr>
              <a:t>「ごちそうさま」</a:t>
            </a:r>
          </a:p>
        </p:txBody>
      </p:sp>
      <p:pic>
        <p:nvPicPr>
          <p:cNvPr id="7" name="図 6">
            <a:extLst>
              <a:ext uri="{FF2B5EF4-FFF2-40B4-BE49-F238E27FC236}">
                <a16:creationId xmlns:a16="http://schemas.microsoft.com/office/drawing/2014/main" id="{AB516D63-0271-C7AB-E654-99642348ECAA}"/>
              </a:ext>
            </a:extLst>
          </p:cNvPr>
          <p:cNvPicPr>
            <a:picLocks noChangeAspect="1"/>
          </p:cNvPicPr>
          <p:nvPr/>
        </p:nvPicPr>
        <p:blipFill>
          <a:blip r:embed="rId3"/>
          <a:stretch>
            <a:fillRect/>
          </a:stretch>
        </p:blipFill>
        <p:spPr>
          <a:xfrm>
            <a:off x="5669916" y="620688"/>
            <a:ext cx="4023709" cy="6590347"/>
          </a:xfrm>
          <a:prstGeom prst="rect">
            <a:avLst/>
          </a:prstGeom>
        </p:spPr>
      </p:pic>
    </p:spTree>
    <p:extLst>
      <p:ext uri="{BB962C8B-B14F-4D97-AF65-F5344CB8AC3E}">
        <p14:creationId xmlns:p14="http://schemas.microsoft.com/office/powerpoint/2010/main" val="16333641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21506" name="図 1">
            <a:extLst>
              <a:ext uri="{FF2B5EF4-FFF2-40B4-BE49-F238E27FC236}">
                <a16:creationId xmlns:a16="http://schemas.microsoft.com/office/drawing/2014/main" id="{DC55FD55-2CA1-F31B-C4D3-A087FD319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46"/>
          <a:stretch>
            <a:fillRect/>
          </a:stretch>
        </p:blipFill>
        <p:spPr bwMode="auto">
          <a:xfrm>
            <a:off x="-42863" y="184150"/>
            <a:ext cx="4824413"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図 4">
            <a:extLst>
              <a:ext uri="{FF2B5EF4-FFF2-40B4-BE49-F238E27FC236}">
                <a16:creationId xmlns:a16="http://schemas.microsoft.com/office/drawing/2014/main" id="{80EA9130-509C-2C7E-FA73-428EA0580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2250" y="3614738"/>
            <a:ext cx="5743575" cy="344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図 6">
            <a:extLst>
              <a:ext uri="{FF2B5EF4-FFF2-40B4-BE49-F238E27FC236}">
                <a16:creationId xmlns:a16="http://schemas.microsoft.com/office/drawing/2014/main" id="{F27F45BE-FF75-B308-3645-E94E190228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3046"/>
          <a:stretch>
            <a:fillRect/>
          </a:stretch>
        </p:blipFill>
        <p:spPr bwMode="auto">
          <a:xfrm>
            <a:off x="4418013" y="-160338"/>
            <a:ext cx="4689475" cy="3775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550</TotalTime>
  <Words>653</Words>
  <Application>Microsoft Office PowerPoint</Application>
  <PresentationFormat>画面に合わせる (4:3)</PresentationFormat>
  <Paragraphs>64</Paragraphs>
  <Slides>11</Slides>
  <Notes>11</Notes>
  <HiddenSlides>0</HiddenSlides>
  <MMClips>0</MMClips>
  <ScaleCrop>false</ScaleCrop>
  <HeadingPairs>
    <vt:vector size="6" baseType="variant">
      <vt:variant>
        <vt:lpstr>使用されているフォント</vt:lpstr>
      </vt:variant>
      <vt:variant>
        <vt:i4>3</vt:i4>
      </vt:variant>
      <vt:variant>
        <vt:lpstr>テーマ</vt:lpstr>
      </vt:variant>
      <vt:variant>
        <vt:i4>2</vt:i4>
      </vt:variant>
      <vt:variant>
        <vt:lpstr>スライド タイトル</vt:lpstr>
      </vt:variant>
      <vt:variant>
        <vt:i4>11</vt:i4>
      </vt:variant>
    </vt:vector>
  </HeadingPairs>
  <TitlesOfParts>
    <vt:vector size="16" baseType="lpstr">
      <vt:lpstr>ＭＳ Ｐゴシック</vt:lpstr>
      <vt:lpstr>Arial</vt:lpstr>
      <vt:lpstr>Calibri</vt:lpstr>
      <vt:lpstr>Office ​​テーマ</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yamakita hitoshi</dc:creator>
  <cp:lastModifiedBy>人志 山北</cp:lastModifiedBy>
  <cp:revision>32</cp:revision>
  <dcterms:created xsi:type="dcterms:W3CDTF">2013-08-12T08:19:12Z</dcterms:created>
  <dcterms:modified xsi:type="dcterms:W3CDTF">2024-07-30T08:43:57Z</dcterms:modified>
</cp:coreProperties>
</file>