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567" r:id="rId2"/>
    <p:sldId id="420" r:id="rId3"/>
    <p:sldId id="421" r:id="rId4"/>
    <p:sldId id="561" r:id="rId5"/>
    <p:sldId id="331" r:id="rId6"/>
    <p:sldId id="329" r:id="rId7"/>
    <p:sldId id="563" r:id="rId8"/>
    <p:sldId id="429" r:id="rId9"/>
    <p:sldId id="293" r:id="rId10"/>
    <p:sldId id="564" r:id="rId11"/>
    <p:sldId id="565" r:id="rId12"/>
    <p:sldId id="430" r:id="rId13"/>
  </p:sldIdLst>
  <p:sldSz cx="9144000" cy="6858000" type="screen4x3"/>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FCCCC"/>
    <a:srgbClr val="66FF33"/>
    <a:srgbClr val="99FF66"/>
    <a:srgbClr val="CCFF66"/>
    <a:srgbClr val="008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423" autoAdjust="0"/>
    <p:restoredTop sz="74093" autoAdjust="0"/>
  </p:normalViewPr>
  <p:slideViewPr>
    <p:cSldViewPr>
      <p:cViewPr varScale="1">
        <p:scale>
          <a:sx n="64" d="100"/>
          <a:sy n="64" d="100"/>
        </p:scale>
        <p:origin x="1416" y="38"/>
      </p:cViewPr>
      <p:guideLst>
        <p:guide orient="horz" pos="2160"/>
        <p:guide pos="2880"/>
      </p:guideLst>
    </p:cSldViewPr>
  </p:slideViewPr>
  <p:notesTextViewPr>
    <p:cViewPr>
      <p:scale>
        <a:sx n="150" d="100"/>
        <a:sy n="15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3" y="0"/>
            <a:ext cx="2918469" cy="493941"/>
          </a:xfrm>
          <a:prstGeom prst="rect">
            <a:avLst/>
          </a:prstGeom>
        </p:spPr>
        <p:txBody>
          <a:bodyPr vert="horz" lIns="89713" tIns="44856" rIns="89713" bIns="44856" rtlCol="0"/>
          <a:lstStyle>
            <a:lvl1pPr algn="l">
              <a:defRPr sz="1100"/>
            </a:lvl1pPr>
          </a:lstStyle>
          <a:p>
            <a:endParaRPr kumimoji="1" lang="ja-JP" altLang="en-US"/>
          </a:p>
        </p:txBody>
      </p:sp>
      <p:sp>
        <p:nvSpPr>
          <p:cNvPr id="3" name="日付プレースホルダー 2"/>
          <p:cNvSpPr>
            <a:spLocks noGrp="1"/>
          </p:cNvSpPr>
          <p:nvPr>
            <p:ph type="dt" idx="1"/>
          </p:nvPr>
        </p:nvSpPr>
        <p:spPr>
          <a:xfrm>
            <a:off x="3815743" y="0"/>
            <a:ext cx="2918469" cy="493941"/>
          </a:xfrm>
          <a:prstGeom prst="rect">
            <a:avLst/>
          </a:prstGeom>
        </p:spPr>
        <p:txBody>
          <a:bodyPr vert="horz" lIns="89713" tIns="44856" rIns="89713" bIns="44856" rtlCol="0"/>
          <a:lstStyle>
            <a:lvl1pPr algn="r">
              <a:defRPr sz="1100"/>
            </a:lvl1pPr>
          </a:lstStyle>
          <a:p>
            <a:fld id="{43979F84-927B-42BE-906D-AAB2CBD40C15}" type="datetimeFigureOut">
              <a:rPr kumimoji="1" lang="ja-JP" altLang="en-US" smtClean="0"/>
              <a:t>2023/2/14</a:t>
            </a:fld>
            <a:endParaRPr kumimoji="1" lang="ja-JP" altLang="en-US"/>
          </a:p>
        </p:txBody>
      </p:sp>
      <p:sp>
        <p:nvSpPr>
          <p:cNvPr id="4" name="スライド イメージ プレースホルダー 3"/>
          <p:cNvSpPr>
            <a:spLocks noGrp="1" noRot="1" noChangeAspect="1"/>
          </p:cNvSpPr>
          <p:nvPr>
            <p:ph type="sldImg" idx="2"/>
          </p:nvPr>
        </p:nvSpPr>
        <p:spPr>
          <a:xfrm>
            <a:off x="1150938" y="1233488"/>
            <a:ext cx="4433887" cy="3327400"/>
          </a:xfrm>
          <a:prstGeom prst="rect">
            <a:avLst/>
          </a:prstGeom>
          <a:noFill/>
          <a:ln w="12700">
            <a:solidFill>
              <a:prstClr val="black"/>
            </a:solidFill>
          </a:ln>
        </p:spPr>
        <p:txBody>
          <a:bodyPr vert="horz" lIns="89713" tIns="44856" rIns="89713" bIns="44856" rtlCol="0" anchor="ctr"/>
          <a:lstStyle/>
          <a:p>
            <a:endParaRPr lang="ja-JP" altLang="en-US"/>
          </a:p>
        </p:txBody>
      </p:sp>
      <p:sp>
        <p:nvSpPr>
          <p:cNvPr id="5" name="ノート プレースホルダー 4"/>
          <p:cNvSpPr>
            <a:spLocks noGrp="1"/>
          </p:cNvSpPr>
          <p:nvPr>
            <p:ph type="body" sz="quarter" idx="3"/>
          </p:nvPr>
        </p:nvSpPr>
        <p:spPr>
          <a:xfrm>
            <a:off x="673735" y="4748714"/>
            <a:ext cx="5388300" cy="3884314"/>
          </a:xfrm>
          <a:prstGeom prst="rect">
            <a:avLst/>
          </a:prstGeom>
        </p:spPr>
        <p:txBody>
          <a:bodyPr vert="horz" lIns="89713" tIns="44856" rIns="89713" bIns="44856"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3" y="9372373"/>
            <a:ext cx="2918469" cy="493941"/>
          </a:xfrm>
          <a:prstGeom prst="rect">
            <a:avLst/>
          </a:prstGeom>
        </p:spPr>
        <p:txBody>
          <a:bodyPr vert="horz" lIns="89713" tIns="44856" rIns="89713" bIns="44856" rtlCol="0" anchor="b"/>
          <a:lstStyle>
            <a:lvl1pPr algn="l">
              <a:defRPr sz="1100"/>
            </a:lvl1pPr>
          </a:lstStyle>
          <a:p>
            <a:endParaRPr kumimoji="1" lang="ja-JP" altLang="en-US"/>
          </a:p>
        </p:txBody>
      </p:sp>
      <p:sp>
        <p:nvSpPr>
          <p:cNvPr id="7" name="スライド番号プレースホルダー 6"/>
          <p:cNvSpPr>
            <a:spLocks noGrp="1"/>
          </p:cNvSpPr>
          <p:nvPr>
            <p:ph type="sldNum" sz="quarter" idx="5"/>
          </p:nvPr>
        </p:nvSpPr>
        <p:spPr>
          <a:xfrm>
            <a:off x="3815743" y="9372373"/>
            <a:ext cx="2918469" cy="493941"/>
          </a:xfrm>
          <a:prstGeom prst="rect">
            <a:avLst/>
          </a:prstGeom>
        </p:spPr>
        <p:txBody>
          <a:bodyPr vert="horz" lIns="89713" tIns="44856" rIns="89713" bIns="44856" rtlCol="0" anchor="b"/>
          <a:lstStyle>
            <a:lvl1pPr algn="r">
              <a:defRPr sz="1100"/>
            </a:lvl1pPr>
          </a:lstStyle>
          <a:p>
            <a:fld id="{A674AF1C-F762-4B92-A67D-49689B2083BC}" type="slidenum">
              <a:rPr kumimoji="1" lang="ja-JP" altLang="en-US" smtClean="0"/>
              <a:t>‹#›</a:t>
            </a:fld>
            <a:endParaRPr kumimoji="1" lang="ja-JP" altLang="en-US"/>
          </a:p>
        </p:txBody>
      </p:sp>
    </p:spTree>
    <p:extLst>
      <p:ext uri="{BB962C8B-B14F-4D97-AF65-F5344CB8AC3E}">
        <p14:creationId xmlns:p14="http://schemas.microsoft.com/office/powerpoint/2010/main" val="99387675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スライド イメージ プレースホルダー 1">
            <a:extLst>
              <a:ext uri="{FF2B5EF4-FFF2-40B4-BE49-F238E27FC236}">
                <a16:creationId xmlns:a16="http://schemas.microsoft.com/office/drawing/2014/main" id="{EE34F381-D035-EBAB-186A-D20A80A85304}"/>
              </a:ext>
            </a:extLst>
          </p:cNvPr>
          <p:cNvSpPr>
            <a:spLocks noGrp="1" noRot="1" noChangeAspect="1" noChangeArrowheads="1" noTextEdit="1"/>
          </p:cNvSpPr>
          <p:nvPr>
            <p:ph type="sldImg"/>
          </p:nvPr>
        </p:nvSpPr>
        <p:spPr>
          <a:ln/>
        </p:spPr>
      </p:sp>
      <p:sp>
        <p:nvSpPr>
          <p:cNvPr id="5123" name="ノート プレースホルダー 2">
            <a:extLst>
              <a:ext uri="{FF2B5EF4-FFF2-40B4-BE49-F238E27FC236}">
                <a16:creationId xmlns:a16="http://schemas.microsoft.com/office/drawing/2014/main" id="{BD7F2555-A223-3C7B-F5AB-C8215413F70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t>「野菜をしっかり食べるとどんないい事があるのでしょうか。</a:t>
            </a:r>
          </a:p>
          <a:p>
            <a:r>
              <a:rPr lang="ja-JP" altLang="en-US" dirty="0"/>
              <a:t>野菜の大切さについて考えてみましょう。」</a:t>
            </a:r>
          </a:p>
          <a:p>
            <a:endParaRPr lang="ja-JP" altLang="en-US" dirty="0"/>
          </a:p>
        </p:txBody>
      </p:sp>
      <p:sp>
        <p:nvSpPr>
          <p:cNvPr id="5124" name="スライド番号プレースホルダー 3">
            <a:extLst>
              <a:ext uri="{FF2B5EF4-FFF2-40B4-BE49-F238E27FC236}">
                <a16:creationId xmlns:a16="http://schemas.microsoft.com/office/drawing/2014/main" id="{67E0E059-849E-E929-9BE8-1ECDFCA21B8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defTabSz="911225">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defTabSz="911225">
              <a:defRPr kumimoji="1" sz="2800">
                <a:solidFill>
                  <a:schemeClr val="tx1"/>
                </a:solidFill>
                <a:latin typeface="Times New Roman" panose="02020603050405020304" pitchFamily="18" charset="0"/>
                <a:ea typeface="ＭＳ Ｐゴシック" panose="020B0600070205080204" pitchFamily="50" charset="-128"/>
              </a:defRPr>
            </a:lvl3pPr>
            <a:lvl4pPr marL="1600200" indent="-228600" defTabSz="911225">
              <a:defRPr kumimoji="1" sz="2800">
                <a:solidFill>
                  <a:schemeClr val="tx1"/>
                </a:solidFill>
                <a:latin typeface="Times New Roman" panose="02020603050405020304" pitchFamily="18" charset="0"/>
                <a:ea typeface="ＭＳ Ｐゴシック" panose="020B0600070205080204" pitchFamily="50" charset="-128"/>
              </a:defRPr>
            </a:lvl4pPr>
            <a:lvl5pPr marL="2057400" indent="-228600" defTabSz="911225">
              <a:defRPr kumimoji="1" sz="2800">
                <a:solidFill>
                  <a:schemeClr val="tx1"/>
                </a:solidFill>
                <a:latin typeface="Times New Roman" panose="02020603050405020304" pitchFamily="18" charset="0"/>
                <a:ea typeface="ＭＳ Ｐゴシック" panose="020B0600070205080204" pitchFamily="50" charset="-128"/>
              </a:defRPr>
            </a:lvl5pPr>
            <a:lvl6pPr marL="2514600" indent="-228600" defTabSz="911225" eaLnBrk="0" fontAlgn="base" hangingPunct="0">
              <a:spcBef>
                <a:spcPct val="0"/>
              </a:spcBef>
              <a:spcAft>
                <a:spcPct val="0"/>
              </a:spcAft>
              <a:defRPr kumimoji="1" sz="2800">
                <a:solidFill>
                  <a:schemeClr val="tx1"/>
                </a:solidFill>
                <a:latin typeface="Times New Roman" panose="02020603050405020304" pitchFamily="18" charset="0"/>
                <a:ea typeface="ＭＳ Ｐゴシック" panose="020B0600070205080204" pitchFamily="50" charset="-128"/>
              </a:defRPr>
            </a:lvl6pPr>
            <a:lvl7pPr marL="2971800" indent="-228600" defTabSz="911225" eaLnBrk="0" fontAlgn="base" hangingPunct="0">
              <a:spcBef>
                <a:spcPct val="0"/>
              </a:spcBef>
              <a:spcAft>
                <a:spcPct val="0"/>
              </a:spcAft>
              <a:defRPr kumimoji="1" sz="2800">
                <a:solidFill>
                  <a:schemeClr val="tx1"/>
                </a:solidFill>
                <a:latin typeface="Times New Roman" panose="02020603050405020304" pitchFamily="18" charset="0"/>
                <a:ea typeface="ＭＳ Ｐゴシック" panose="020B0600070205080204" pitchFamily="50" charset="-128"/>
              </a:defRPr>
            </a:lvl7pPr>
            <a:lvl8pPr marL="3429000" indent="-228600" defTabSz="911225" eaLnBrk="0" fontAlgn="base" hangingPunct="0">
              <a:spcBef>
                <a:spcPct val="0"/>
              </a:spcBef>
              <a:spcAft>
                <a:spcPct val="0"/>
              </a:spcAft>
              <a:defRPr kumimoji="1" sz="2800">
                <a:solidFill>
                  <a:schemeClr val="tx1"/>
                </a:solidFill>
                <a:latin typeface="Times New Roman" panose="02020603050405020304" pitchFamily="18" charset="0"/>
                <a:ea typeface="ＭＳ Ｐゴシック" panose="020B0600070205080204" pitchFamily="50" charset="-128"/>
              </a:defRPr>
            </a:lvl8pPr>
            <a:lvl9pPr marL="3886200" indent="-228600" defTabSz="911225" eaLnBrk="0" fontAlgn="base" hangingPunct="0">
              <a:spcBef>
                <a:spcPct val="0"/>
              </a:spcBef>
              <a:spcAft>
                <a:spcPct val="0"/>
              </a:spcAft>
              <a:defRPr kumimoji="1" sz="2800">
                <a:solidFill>
                  <a:schemeClr val="tx1"/>
                </a:solidFill>
                <a:latin typeface="Times New Roman" panose="02020603050405020304" pitchFamily="18" charset="0"/>
                <a:ea typeface="ＭＳ Ｐゴシック" panose="020B0600070205080204" pitchFamily="50" charset="-128"/>
              </a:defRPr>
            </a:lvl9pPr>
          </a:lstStyle>
          <a:p>
            <a:fld id="{4F8F77B3-D9F4-4103-92AD-E7DB361C794F}" type="slidenum">
              <a:rPr lang="en-US" altLang="ja-JP" sz="1100" smtClean="0"/>
              <a:pPr/>
              <a:t>1</a:t>
            </a:fld>
            <a:endParaRPr lang="en-US" altLang="ja-JP" sz="1100"/>
          </a:p>
        </p:txBody>
      </p:sp>
    </p:spTree>
    <p:extLst>
      <p:ext uri="{BB962C8B-B14F-4D97-AF65-F5344CB8AC3E}">
        <p14:creationId xmlns:p14="http://schemas.microsoft.com/office/powerpoint/2010/main" val="7894425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スライド イメージ プレースホルダー 1">
            <a:extLst>
              <a:ext uri="{FF2B5EF4-FFF2-40B4-BE49-F238E27FC236}">
                <a16:creationId xmlns:a16="http://schemas.microsoft.com/office/drawing/2014/main" id="{218DF0A0-6A75-4C4C-BCA9-E6D2966D8E9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ノート プレースホルダー 2">
            <a:extLst>
              <a:ext uri="{FF2B5EF4-FFF2-40B4-BE49-F238E27FC236}">
                <a16:creationId xmlns:a16="http://schemas.microsoft.com/office/drawing/2014/main" id="{996ED94B-DF16-492F-9477-5E8037457FF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t>「</a:t>
            </a:r>
            <a:r>
              <a:rPr lang="en-US" altLang="ja-JP" dirty="0"/>
              <a:t>2</a:t>
            </a:r>
            <a:r>
              <a:rPr lang="ja-JP" altLang="en-US" dirty="0"/>
              <a:t>つ目は、好きな料理で食べるです。</a:t>
            </a:r>
          </a:p>
          <a:p>
            <a:r>
              <a:rPr lang="ja-JP" altLang="en-US" dirty="0"/>
              <a:t>皆さんの好きな給食にも野菜の入った献立が沢山あります。</a:t>
            </a:r>
          </a:p>
          <a:p>
            <a:r>
              <a:rPr lang="ja-JP" altLang="en-US" dirty="0"/>
              <a:t>カレーライス、ハヤシライス、八宝菜、クリームシチュー」</a:t>
            </a:r>
            <a:endParaRPr lang="en-US" altLang="ja-JP" dirty="0"/>
          </a:p>
          <a:p>
            <a:endParaRPr lang="ja-JP" altLang="en-US" dirty="0"/>
          </a:p>
        </p:txBody>
      </p:sp>
      <p:sp>
        <p:nvSpPr>
          <p:cNvPr id="6148" name="スライド番号プレースホルダー 3">
            <a:extLst>
              <a:ext uri="{FF2B5EF4-FFF2-40B4-BE49-F238E27FC236}">
                <a16:creationId xmlns:a16="http://schemas.microsoft.com/office/drawing/2014/main" id="{E10AC80D-D0F1-40B8-9635-CC7D7A4292A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50334" indent="-284895">
              <a:defRPr kumimoji="1">
                <a:solidFill>
                  <a:schemeClr val="tx1"/>
                </a:solidFill>
                <a:latin typeface="Arial" panose="020B0604020202020204" pitchFamily="34" charset="0"/>
                <a:ea typeface="ＭＳ Ｐゴシック" panose="020B0600070205080204" pitchFamily="50" charset="-128"/>
              </a:defRPr>
            </a:lvl2pPr>
            <a:lvl3pPr marL="1157801" indent="-225266">
              <a:defRPr kumimoji="1">
                <a:solidFill>
                  <a:schemeClr val="tx1"/>
                </a:solidFill>
                <a:latin typeface="Arial" panose="020B0604020202020204" pitchFamily="34" charset="0"/>
                <a:ea typeface="ＭＳ Ｐゴシック" panose="020B0600070205080204" pitchFamily="50" charset="-128"/>
              </a:defRPr>
            </a:lvl3pPr>
            <a:lvl4pPr marL="1623241" indent="-225266">
              <a:defRPr kumimoji="1">
                <a:solidFill>
                  <a:schemeClr val="tx1"/>
                </a:solidFill>
                <a:latin typeface="Arial" panose="020B0604020202020204" pitchFamily="34" charset="0"/>
                <a:ea typeface="ＭＳ Ｐゴシック" panose="020B0600070205080204" pitchFamily="50" charset="-128"/>
              </a:defRPr>
            </a:lvl4pPr>
            <a:lvl5pPr marL="2087023" indent="-225266">
              <a:defRPr kumimoji="1">
                <a:solidFill>
                  <a:schemeClr val="tx1"/>
                </a:solidFill>
                <a:latin typeface="Arial" panose="020B0604020202020204" pitchFamily="34" charset="0"/>
                <a:ea typeface="ＭＳ Ｐゴシック" panose="020B0600070205080204" pitchFamily="50" charset="-128"/>
              </a:defRPr>
            </a:lvl5pPr>
            <a:lvl6pPr marL="2564056" indent="-22526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3041089" indent="-22526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518125" indent="-22526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995157" indent="-22526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E42874D-C28F-4487-A3E6-AB6205A6D0AA}" type="slidenum">
              <a:rPr kumimoji="1" lang="ja-JP" altLang="en-US" sz="11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1" lang="ja-JP" altLang="en-US" sz="11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「中華どんぶり、ビビンバ、野菜のみそ汁、焼きそばなど、</a:t>
            </a:r>
          </a:p>
          <a:p>
            <a:r>
              <a:rPr kumimoji="1" lang="ja-JP" altLang="en-US" dirty="0"/>
              <a:t>好きな料理で野菜をたくさん食べてください。」</a:t>
            </a: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74AF1C-F762-4B92-A67D-49689B2083BC}" type="slidenum">
              <a:rPr kumimoji="1" lang="ja-JP" altLang="en-US" sz="11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1" lang="ja-JP" altLang="en-US" sz="11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39785656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897379"/>
            <a:r>
              <a:rPr lang="ja-JP" altLang="en-US" dirty="0"/>
              <a:t>「</a:t>
            </a:r>
            <a:r>
              <a:rPr lang="en-US" altLang="ja-JP" dirty="0"/>
              <a:t>3</a:t>
            </a:r>
            <a:r>
              <a:rPr lang="ja-JP" altLang="en-US" dirty="0"/>
              <a:t>つ目は、給食を残さないで食べることです。</a:t>
            </a:r>
          </a:p>
          <a:p>
            <a:pPr defTabSz="897379"/>
            <a:r>
              <a:rPr lang="ja-JP" altLang="en-US" dirty="0"/>
              <a:t>学校給食は、</a:t>
            </a:r>
            <a:r>
              <a:rPr lang="en-US" altLang="ja-JP" dirty="0"/>
              <a:t>100</a:t>
            </a:r>
            <a:r>
              <a:rPr lang="ja-JP" altLang="en-US" dirty="0"/>
              <a:t>グラム前後の野菜が毎日食べられるように</a:t>
            </a:r>
          </a:p>
          <a:p>
            <a:pPr defTabSz="897379"/>
            <a:r>
              <a:rPr lang="ja-JP" altLang="en-US" dirty="0"/>
              <a:t>考えられて作られています。給食を残さないで食べると、</a:t>
            </a:r>
          </a:p>
          <a:p>
            <a:pPr defTabSz="897379"/>
            <a:r>
              <a:rPr lang="en-US" altLang="ja-JP" dirty="0"/>
              <a:t>100</a:t>
            </a:r>
            <a:r>
              <a:rPr lang="ja-JP" altLang="en-US" dirty="0"/>
              <a:t>グラムの野菜が食べられます。</a:t>
            </a:r>
            <a:endParaRPr lang="en-US" altLang="ja-JP" dirty="0"/>
          </a:p>
          <a:p>
            <a:pPr defTabSz="897379"/>
            <a:r>
              <a:rPr lang="ja-JP" altLang="en-US" dirty="0"/>
              <a:t>野菜を美味しく食べる方法を考えて、１回の食事で野菜を</a:t>
            </a:r>
            <a:r>
              <a:rPr lang="en-US" altLang="ja-JP" dirty="0"/>
              <a:t>100g</a:t>
            </a:r>
            <a:r>
              <a:rPr lang="ja-JP" altLang="en-US" dirty="0"/>
              <a:t>とるようにしましょう。</a:t>
            </a:r>
            <a:endParaRPr lang="en-US" altLang="ja-JP" dirty="0"/>
          </a:p>
          <a:p>
            <a:pPr defTabSz="897379"/>
            <a:r>
              <a:rPr lang="ja-JP" altLang="en-US" dirty="0"/>
              <a:t>毎日健康で元気に過ごせるようにしていきましょう。」</a:t>
            </a:r>
          </a:p>
          <a:p>
            <a:pPr defTabSz="897379"/>
            <a:endParaRPr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A674AF1C-F762-4B92-A67D-49689B2083BC}" type="slidenum">
              <a:rPr kumimoji="1" lang="ja-JP" altLang="en-US" smtClean="0"/>
              <a:t>12</a:t>
            </a:fld>
            <a:endParaRPr kumimoji="1" lang="ja-JP" altLang="en-US"/>
          </a:p>
        </p:txBody>
      </p:sp>
    </p:spTree>
    <p:extLst>
      <p:ext uri="{BB962C8B-B14F-4D97-AF65-F5344CB8AC3E}">
        <p14:creationId xmlns:p14="http://schemas.microsoft.com/office/powerpoint/2010/main" val="3199477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880991"/>
            <a:r>
              <a:rPr lang="ja-JP" altLang="en-US" sz="1100" dirty="0">
                <a:latin typeface="Tahoma" panose="020B0604030504040204" pitchFamily="34" charset="0"/>
              </a:rPr>
              <a:t>「野菜はどんな働きをしますか。</a:t>
            </a:r>
          </a:p>
          <a:p>
            <a:pPr defTabSz="880991"/>
            <a:r>
              <a:rPr lang="ja-JP" altLang="en-US" sz="1100" dirty="0">
                <a:latin typeface="Tahoma" panose="020B0604030504040204" pitchFamily="34" charset="0"/>
              </a:rPr>
              <a:t>野菜には、全部で</a:t>
            </a:r>
            <a:r>
              <a:rPr lang="en-US" altLang="ja-JP" sz="1100" dirty="0">
                <a:latin typeface="Tahoma" panose="020B0604030504040204" pitchFamily="34" charset="0"/>
              </a:rPr>
              <a:t>4</a:t>
            </a:r>
            <a:r>
              <a:rPr lang="ja-JP" altLang="en-US" sz="1100" dirty="0">
                <a:latin typeface="Tahoma" panose="020B0604030504040204" pitchFamily="34" charset="0"/>
              </a:rPr>
              <a:t>つの働きがあります。</a:t>
            </a:r>
          </a:p>
          <a:p>
            <a:pPr defTabSz="880991"/>
            <a:r>
              <a:rPr lang="ja-JP" altLang="en-US" sz="1100" dirty="0">
                <a:latin typeface="Tahoma" panose="020B0604030504040204" pitchFamily="34" charset="0"/>
              </a:rPr>
              <a:t>一つ目は病気の予防です。</a:t>
            </a:r>
          </a:p>
          <a:p>
            <a:pPr defTabSz="880991"/>
            <a:r>
              <a:rPr lang="ja-JP" altLang="en-US" sz="1100" dirty="0">
                <a:latin typeface="Tahoma" panose="020B0604030504040204" pitchFamily="34" charset="0"/>
              </a:rPr>
              <a:t>野菜は病気や風邪から体を守ってくれます。</a:t>
            </a:r>
          </a:p>
          <a:p>
            <a:pPr defTabSz="880991"/>
            <a:r>
              <a:rPr lang="ja-JP" altLang="en-US" sz="1100" dirty="0">
                <a:latin typeface="Tahoma" panose="020B0604030504040204" pitchFamily="34" charset="0"/>
              </a:rPr>
              <a:t>野菜には、体をバイキンなどから守ってくれる栄養が入っていて、</a:t>
            </a:r>
          </a:p>
          <a:p>
            <a:pPr defTabSz="880991"/>
            <a:r>
              <a:rPr lang="ja-JP" altLang="en-US" sz="1100" dirty="0">
                <a:latin typeface="Tahoma" panose="020B0604030504040204" pitchFamily="34" charset="0"/>
              </a:rPr>
              <a:t>野菜がみんなの体を守ってくれます。</a:t>
            </a:r>
            <a:endParaRPr lang="en-US" altLang="ja-JP" sz="1100" dirty="0">
              <a:latin typeface="Tahoma" panose="020B0604030504040204" pitchFamily="34" charset="0"/>
            </a:endParaRPr>
          </a:p>
          <a:p>
            <a:pPr defTabSz="880991"/>
            <a:r>
              <a:rPr lang="ja-JP" altLang="en-US" sz="1100" dirty="0">
                <a:latin typeface="Tahoma" panose="020B0604030504040204" pitchFamily="34" charset="0"/>
              </a:rPr>
              <a:t>二つ目は便秘の予防です。</a:t>
            </a:r>
          </a:p>
          <a:p>
            <a:pPr defTabSz="880991"/>
            <a:r>
              <a:rPr lang="ja-JP" altLang="en-US" sz="1100" dirty="0">
                <a:latin typeface="Tahoma" panose="020B0604030504040204" pitchFamily="34" charset="0"/>
              </a:rPr>
              <a:t>野菜にはうんちのもとなる、食物せんいがいっぱいふくまれています。</a:t>
            </a:r>
          </a:p>
          <a:p>
            <a:pPr defTabSz="880991"/>
            <a:r>
              <a:rPr lang="ja-JP" altLang="en-US" sz="1100" dirty="0">
                <a:latin typeface="Tahoma" panose="020B0604030504040204" pitchFamily="34" charset="0"/>
              </a:rPr>
              <a:t>おなかの掃除してべんぴをよぼうして、いいうんちをだしてくれます」</a:t>
            </a:r>
          </a:p>
          <a:p>
            <a:pPr defTabSz="880991"/>
            <a:endParaRPr lang="en-US" altLang="ja-JP" sz="1100" dirty="0">
              <a:latin typeface="Tahoma" panose="020B0604030504040204" pitchFamily="34" charset="0"/>
            </a:endParaRPr>
          </a:p>
        </p:txBody>
      </p:sp>
      <p:sp>
        <p:nvSpPr>
          <p:cNvPr id="4" name="スライド番号プレースホルダー 3"/>
          <p:cNvSpPr>
            <a:spLocks noGrp="1"/>
          </p:cNvSpPr>
          <p:nvPr>
            <p:ph type="sldNum" sz="quarter" idx="5"/>
          </p:nvPr>
        </p:nvSpPr>
        <p:spPr/>
        <p:txBody>
          <a:bodyPr/>
          <a:lstStyle/>
          <a:p>
            <a:fld id="{A674AF1C-F762-4B92-A67D-49689B2083BC}" type="slidenum">
              <a:rPr kumimoji="1" lang="ja-JP" altLang="en-US" smtClean="0"/>
              <a:t>2</a:t>
            </a:fld>
            <a:endParaRPr kumimoji="1" lang="ja-JP" altLang="en-US"/>
          </a:p>
        </p:txBody>
      </p:sp>
    </p:spTree>
    <p:extLst>
      <p:ext uri="{BB962C8B-B14F-4D97-AF65-F5344CB8AC3E}">
        <p14:creationId xmlns:p14="http://schemas.microsoft.com/office/powerpoint/2010/main" val="2756587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「三つ目は、皮膚を守る役割です。</a:t>
            </a:r>
            <a:endParaRPr kumimoji="1" lang="en-US" altLang="ja-JP" dirty="0"/>
          </a:p>
          <a:p>
            <a:r>
              <a:rPr kumimoji="1" lang="ja-JP" altLang="en-US" dirty="0"/>
              <a:t>野菜には、お肌を守ってかさかさになるのを防いでくれる栄養が含まれています。</a:t>
            </a:r>
            <a:endParaRPr kumimoji="1" lang="en-US" altLang="ja-JP" dirty="0"/>
          </a:p>
          <a:p>
            <a:r>
              <a:rPr kumimoji="1" lang="ja-JP" altLang="en-US" dirty="0"/>
              <a:t>お肌をつるつるに綺麗にしてくれます。</a:t>
            </a:r>
          </a:p>
          <a:p>
            <a:r>
              <a:rPr kumimoji="1" lang="ja-JP" altLang="en-US" dirty="0"/>
              <a:t>四つ目は、目を守る役割です。目を丈夫にてくれます。</a:t>
            </a:r>
          </a:p>
          <a:p>
            <a:r>
              <a:rPr kumimoji="1" lang="ja-JP" altLang="en-US" dirty="0"/>
              <a:t>野菜には目を守って丈夫にしたり、乾燥から守ってくれる栄養がふくまれています。」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A674AF1C-F762-4B92-A67D-49689B2083BC}" type="slidenum">
              <a:rPr kumimoji="1" lang="ja-JP" altLang="en-US" smtClean="0"/>
              <a:t>3</a:t>
            </a:fld>
            <a:endParaRPr kumimoji="1" lang="ja-JP" altLang="en-US"/>
          </a:p>
        </p:txBody>
      </p:sp>
    </p:spTree>
    <p:extLst>
      <p:ext uri="{BB962C8B-B14F-4D97-AF65-F5344CB8AC3E}">
        <p14:creationId xmlns:p14="http://schemas.microsoft.com/office/powerpoint/2010/main" val="11840285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「野菜には色々な働きがありますね。この働きを十分に行うためには、ある程度の</a:t>
            </a:r>
          </a:p>
          <a:p>
            <a:r>
              <a:rPr kumimoji="1" lang="ja-JP" altLang="en-US" dirty="0"/>
              <a:t>野菜の量を毎回の食事でしっかりと食べる必要があります。</a:t>
            </a:r>
            <a:endParaRPr kumimoji="1" lang="en-US" altLang="ja-JP" dirty="0"/>
          </a:p>
          <a:p>
            <a:r>
              <a:rPr kumimoji="1" lang="ja-JP" altLang="en-US" dirty="0"/>
              <a:t>１回の食事でどれくらいの量の野菜を食べる必要があるかを考えてみましょう。</a:t>
            </a:r>
            <a:endParaRPr kumimoji="1" lang="en-US" altLang="ja-JP" dirty="0"/>
          </a:p>
          <a:p>
            <a:r>
              <a:rPr kumimoji="1" lang="ja-JP" altLang="en-US" dirty="0"/>
              <a:t>うどんに入っているねぎは一回の食事での野菜の量に足りるでしょうか？これで</a:t>
            </a:r>
          </a:p>
          <a:p>
            <a:r>
              <a:rPr kumimoji="1" lang="ja-JP" altLang="en-US" dirty="0"/>
              <a:t>足りていると思う人は手を上げてください。これで足りていないと思う人は手を上げて</a:t>
            </a:r>
          </a:p>
          <a:p>
            <a:r>
              <a:rPr kumimoji="1" lang="ja-JP" altLang="en-US" dirty="0"/>
              <a:t>ください。正解はこれだけの野菜では足りません。」　</a:t>
            </a:r>
          </a:p>
          <a:p>
            <a:endParaRPr kumimoji="1" lang="ja-JP" altLang="en-US" dirty="0"/>
          </a:p>
        </p:txBody>
      </p:sp>
      <p:sp>
        <p:nvSpPr>
          <p:cNvPr id="4" name="スライド番号プレースホルダー 3"/>
          <p:cNvSpPr>
            <a:spLocks noGrp="1"/>
          </p:cNvSpPr>
          <p:nvPr>
            <p:ph type="sldNum" sz="quarter" idx="5"/>
          </p:nvPr>
        </p:nvSpPr>
        <p:spPr/>
        <p:txBody>
          <a:bodyPr/>
          <a:lstStyle/>
          <a:p>
            <a:fld id="{A674AF1C-F762-4B92-A67D-49689B2083BC}" type="slidenum">
              <a:rPr kumimoji="1" lang="ja-JP" altLang="en-US" smtClean="0"/>
              <a:t>4</a:t>
            </a:fld>
            <a:endParaRPr kumimoji="1" lang="ja-JP" altLang="en-US"/>
          </a:p>
        </p:txBody>
      </p:sp>
    </p:spTree>
    <p:extLst>
      <p:ext uri="{BB962C8B-B14F-4D97-AF65-F5344CB8AC3E}">
        <p14:creationId xmlns:p14="http://schemas.microsoft.com/office/powerpoint/2010/main" val="1100762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「ハンバーグに添えられているにんじんやアスパラガスは</a:t>
            </a:r>
            <a:endParaRPr kumimoji="1" lang="en-US" altLang="ja-JP" dirty="0"/>
          </a:p>
          <a:p>
            <a:r>
              <a:rPr kumimoji="1" lang="ja-JP" altLang="en-US" dirty="0"/>
              <a:t>一回の食事での野菜の量に足りるでしょうか？</a:t>
            </a:r>
            <a:endParaRPr kumimoji="1" lang="en-US" altLang="ja-JP" dirty="0"/>
          </a:p>
          <a:p>
            <a:r>
              <a:rPr kumimoji="1" lang="ja-JP" altLang="en-US" dirty="0"/>
              <a:t>これで足りていると思う人は手を上げてください。</a:t>
            </a:r>
            <a:endParaRPr kumimoji="1" lang="en-US" altLang="ja-JP" dirty="0"/>
          </a:p>
          <a:p>
            <a:r>
              <a:rPr kumimoji="1" lang="ja-JP" altLang="en-US" dirty="0"/>
              <a:t>これで足りていないと思う人は手を上げてください。</a:t>
            </a:r>
            <a:endParaRPr kumimoji="1" lang="en-US" altLang="ja-JP" dirty="0"/>
          </a:p>
          <a:p>
            <a:r>
              <a:rPr kumimoji="1" lang="ja-JP" altLang="en-US" dirty="0"/>
              <a:t>正解はこれだけでも野菜は足りません。」</a:t>
            </a:r>
          </a:p>
        </p:txBody>
      </p:sp>
      <p:sp>
        <p:nvSpPr>
          <p:cNvPr id="4" name="スライド番号プレースホルダー 3"/>
          <p:cNvSpPr>
            <a:spLocks noGrp="1"/>
          </p:cNvSpPr>
          <p:nvPr>
            <p:ph type="sldNum" sz="quarter" idx="5"/>
          </p:nvPr>
        </p:nvSpPr>
        <p:spPr/>
        <p:txBody>
          <a:bodyPr/>
          <a:lstStyle/>
          <a:p>
            <a:fld id="{A674AF1C-F762-4B92-A67D-49689B2083BC}" type="slidenum">
              <a:rPr kumimoji="1" lang="ja-JP" altLang="en-US" smtClean="0"/>
              <a:t>5</a:t>
            </a:fld>
            <a:endParaRPr kumimoji="1" lang="ja-JP" altLang="en-US"/>
          </a:p>
        </p:txBody>
      </p:sp>
    </p:spTree>
    <p:extLst>
      <p:ext uri="{BB962C8B-B14F-4D97-AF65-F5344CB8AC3E}">
        <p14:creationId xmlns:p14="http://schemas.microsoft.com/office/powerpoint/2010/main" val="12809310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54410"/>
            <a:r>
              <a:rPr lang="ja-JP" altLang="en-US" dirty="0"/>
              <a:t>「ハンバーグ、野菜サラダ、野菜スープの食事は</a:t>
            </a:r>
            <a:endParaRPr lang="en-US" altLang="ja-JP" dirty="0"/>
          </a:p>
          <a:p>
            <a:pPr defTabSz="954410"/>
            <a:r>
              <a:rPr lang="ja-JP" altLang="en-US" dirty="0"/>
              <a:t>一回の食事での野菜の量に足りるでしょうか？</a:t>
            </a:r>
            <a:endParaRPr lang="en-US" altLang="ja-JP" dirty="0"/>
          </a:p>
          <a:p>
            <a:pPr defTabSz="954410"/>
            <a:r>
              <a:rPr lang="ja-JP" altLang="en-US" dirty="0"/>
              <a:t>これで足りていると思う人は手を上げてください。</a:t>
            </a:r>
            <a:endParaRPr lang="en-US" altLang="ja-JP" dirty="0"/>
          </a:p>
          <a:p>
            <a:pPr defTabSz="954410"/>
            <a:r>
              <a:rPr lang="ja-JP" altLang="en-US" dirty="0"/>
              <a:t>これで足りていないと思う人は手を上げてください。</a:t>
            </a:r>
            <a:endParaRPr lang="en-US" altLang="ja-JP" dirty="0"/>
          </a:p>
          <a:p>
            <a:pPr defTabSz="954410"/>
            <a:r>
              <a:rPr lang="ja-JP" altLang="en-US" dirty="0"/>
              <a:t>正解はこれくらいの量の野菜が</a:t>
            </a:r>
            <a:r>
              <a:rPr lang="en-US" altLang="ja-JP" dirty="0"/>
              <a:t>1</a:t>
            </a:r>
            <a:r>
              <a:rPr lang="ja-JP" altLang="en-US" dirty="0"/>
              <a:t>食の食事で必要となります」</a:t>
            </a:r>
          </a:p>
          <a:p>
            <a:pPr defTabSz="954410"/>
            <a:endParaRPr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A674AF1C-F762-4B92-A67D-49689B2083BC}" type="slidenum">
              <a:rPr kumimoji="1" lang="ja-JP" altLang="en-US" smtClean="0"/>
              <a:t>6</a:t>
            </a:fld>
            <a:endParaRPr kumimoji="1" lang="ja-JP" altLang="en-US"/>
          </a:p>
        </p:txBody>
      </p:sp>
    </p:spTree>
    <p:extLst>
      <p:ext uri="{BB962C8B-B14F-4D97-AF65-F5344CB8AC3E}">
        <p14:creationId xmlns:p14="http://schemas.microsoft.com/office/powerpoint/2010/main" val="17968945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「では、１回の食事でどれくらいの量の野菜を食べる必要があるかを考えてみましょう。</a:t>
            </a:r>
          </a:p>
          <a:p>
            <a:r>
              <a:rPr kumimoji="1" lang="en-US" altLang="ja-JP" dirty="0"/>
              <a:t>50</a:t>
            </a:r>
            <a:r>
              <a:rPr kumimoji="1" lang="ja-JP" altLang="en-US" dirty="0"/>
              <a:t>グラムだと思う人手を挙げて下さい。</a:t>
            </a:r>
            <a:endParaRPr kumimoji="1" lang="en-US" altLang="ja-JP" dirty="0"/>
          </a:p>
          <a:p>
            <a:r>
              <a:rPr kumimoji="1" lang="en-US" altLang="ja-JP" dirty="0"/>
              <a:t>100</a:t>
            </a:r>
            <a:r>
              <a:rPr kumimoji="1" lang="ja-JP" altLang="en-US" dirty="0"/>
              <a:t>グラムだと思う人手を挙げてください。</a:t>
            </a:r>
            <a:endParaRPr kumimoji="1" lang="en-US" altLang="ja-JP" dirty="0"/>
          </a:p>
          <a:p>
            <a:r>
              <a:rPr kumimoji="1" lang="en-US" altLang="ja-JP" dirty="0"/>
              <a:t>300</a:t>
            </a:r>
            <a:r>
              <a:rPr kumimoji="1" lang="ja-JP" altLang="en-US" dirty="0"/>
              <a:t>グラムだと思う人手を挙げて下さい。</a:t>
            </a:r>
            <a:endParaRPr kumimoji="1" lang="en-US" altLang="ja-JP" dirty="0"/>
          </a:p>
          <a:p>
            <a:r>
              <a:rPr kumimoji="1" lang="ja-JP" altLang="en-US" dirty="0"/>
              <a:t>正解は、</a:t>
            </a:r>
            <a:r>
              <a:rPr kumimoji="1" lang="en-US" altLang="ja-JP" dirty="0"/>
              <a:t>100</a:t>
            </a:r>
            <a:r>
              <a:rPr kumimoji="1" lang="ja-JP" altLang="en-US" dirty="0"/>
              <a:t>グラムです。</a:t>
            </a:r>
          </a:p>
        </p:txBody>
      </p:sp>
      <p:sp>
        <p:nvSpPr>
          <p:cNvPr id="4" name="スライド番号プレースホルダー 3"/>
          <p:cNvSpPr>
            <a:spLocks noGrp="1"/>
          </p:cNvSpPr>
          <p:nvPr>
            <p:ph type="sldNum" sz="quarter" idx="5"/>
          </p:nvPr>
        </p:nvSpPr>
        <p:spPr/>
        <p:txBody>
          <a:bodyPr/>
          <a:lstStyle/>
          <a:p>
            <a:fld id="{A674AF1C-F762-4B92-A67D-49689B2083BC}" type="slidenum">
              <a:rPr kumimoji="1" lang="ja-JP" altLang="en-US" smtClean="0"/>
              <a:t>7</a:t>
            </a:fld>
            <a:endParaRPr kumimoji="1" lang="ja-JP" altLang="en-US"/>
          </a:p>
        </p:txBody>
      </p:sp>
    </p:spTree>
    <p:extLst>
      <p:ext uri="{BB962C8B-B14F-4D97-AF65-F5344CB8AC3E}">
        <p14:creationId xmlns:p14="http://schemas.microsoft.com/office/powerpoint/2010/main" val="17808277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「にんじん、きゅうり、かぼちゃ、ほうれん草の</a:t>
            </a:r>
            <a:r>
              <a:rPr kumimoji="1" lang="en-US" altLang="ja-JP" dirty="0"/>
              <a:t>100</a:t>
            </a:r>
            <a:r>
              <a:rPr kumimoji="1" lang="ja-JP" altLang="en-US" dirty="0"/>
              <a:t>グラムはこれくらいの量です。</a:t>
            </a:r>
            <a:endParaRPr kumimoji="1" lang="en-US" altLang="ja-JP" dirty="0"/>
          </a:p>
          <a:p>
            <a:r>
              <a:rPr kumimoji="1" lang="ja-JP" altLang="en-US" dirty="0"/>
              <a:t>どうしたら、</a:t>
            </a:r>
            <a:r>
              <a:rPr kumimoji="1" lang="en-US" altLang="ja-JP" dirty="0"/>
              <a:t>100</a:t>
            </a:r>
            <a:r>
              <a:rPr kumimoji="1" lang="ja-JP" altLang="en-US" dirty="0"/>
              <a:t>グラムの野菜を食べれると思いますか？</a:t>
            </a:r>
            <a:endParaRPr kumimoji="1" lang="en-US" altLang="ja-JP" dirty="0"/>
          </a:p>
          <a:p>
            <a:r>
              <a:rPr kumimoji="1" lang="ja-JP" altLang="en-US" dirty="0"/>
              <a:t>おすすめの食べ方を</a:t>
            </a:r>
            <a:r>
              <a:rPr kumimoji="1" lang="en-US" altLang="ja-JP" dirty="0"/>
              <a:t>3</a:t>
            </a:r>
            <a:r>
              <a:rPr kumimoji="1" lang="ja-JP" altLang="en-US" dirty="0"/>
              <a:t>つ紹介します」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A674AF1C-F762-4B92-A67D-49689B2083BC}" type="slidenum">
              <a:rPr kumimoji="1" lang="ja-JP" altLang="en-US" smtClean="0"/>
              <a:t>8</a:t>
            </a:fld>
            <a:endParaRPr kumimoji="1" lang="ja-JP" altLang="en-US"/>
          </a:p>
        </p:txBody>
      </p:sp>
    </p:spTree>
    <p:extLst>
      <p:ext uri="{BB962C8B-B14F-4D97-AF65-F5344CB8AC3E}">
        <p14:creationId xmlns:p14="http://schemas.microsoft.com/office/powerpoint/2010/main" val="12795552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「一つ目は熱を加えます。葉物の野菜は茹でたり、いためたりなど加熱することによって、</a:t>
            </a:r>
            <a:endParaRPr kumimoji="1" lang="en-US" altLang="ja-JP" dirty="0"/>
          </a:p>
          <a:p>
            <a:r>
              <a:rPr kumimoji="1" lang="ja-JP" altLang="en-US" dirty="0"/>
              <a:t>かさが減り食べやすい量となります。</a:t>
            </a:r>
            <a:endParaRPr kumimoji="1" lang="en-US" altLang="ja-JP" dirty="0"/>
          </a:p>
          <a:p>
            <a:r>
              <a:rPr kumimoji="1" lang="ja-JP" altLang="en-US" dirty="0"/>
              <a:t>ほうれん草</a:t>
            </a:r>
            <a:r>
              <a:rPr kumimoji="1" lang="en-US" altLang="ja-JP" dirty="0"/>
              <a:t>100</a:t>
            </a:r>
            <a:r>
              <a:rPr kumimoji="1" lang="ja-JP" altLang="en-US" dirty="0"/>
              <a:t>グラムは湯がくと、小皿の量になります。</a:t>
            </a:r>
          </a:p>
          <a:p>
            <a:r>
              <a:rPr kumimoji="1" lang="ja-JP" altLang="en-US" dirty="0"/>
              <a:t>これくらいだと食べることができますか。」</a:t>
            </a:r>
          </a:p>
          <a:p>
            <a:endParaRPr kumimoji="1" lang="ja-JP" altLang="en-US" dirty="0"/>
          </a:p>
        </p:txBody>
      </p:sp>
      <p:sp>
        <p:nvSpPr>
          <p:cNvPr id="4" name="スライド番号プレースホルダー 3"/>
          <p:cNvSpPr>
            <a:spLocks noGrp="1"/>
          </p:cNvSpPr>
          <p:nvPr>
            <p:ph type="sldNum" sz="quarter" idx="5"/>
          </p:nvPr>
        </p:nvSpPr>
        <p:spPr/>
        <p:txBody>
          <a:bodyPr/>
          <a:lstStyle/>
          <a:p>
            <a:fld id="{A674AF1C-F762-4B92-A67D-49689B2083BC}" type="slidenum">
              <a:rPr kumimoji="1" lang="ja-JP" altLang="en-US" smtClean="0"/>
              <a:t>9</a:t>
            </a:fld>
            <a:endParaRPr kumimoji="1" lang="ja-JP" altLang="en-US"/>
          </a:p>
        </p:txBody>
      </p:sp>
    </p:spTree>
    <p:extLst>
      <p:ext uri="{BB962C8B-B14F-4D97-AF65-F5344CB8AC3E}">
        <p14:creationId xmlns:p14="http://schemas.microsoft.com/office/powerpoint/2010/main" val="17177781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p:txBody>
          <a:bodyPr/>
          <a:lstStyle/>
          <a:p>
            <a:fld id="{C5B6D09B-82A5-4739-8F08-858D2A3A625F}" type="datetimeFigureOut">
              <a:rPr kumimoji="1" lang="ja-JP" altLang="en-US" smtClean="0"/>
              <a:pPr/>
              <a:t>2023/2/14</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C69DDF4D-EAB4-4071-99F1-A6EFA21B75E7}" type="slidenum">
              <a:rPr kumimoji="1" lang="ja-JP" altLang="en-US" smtClean="0"/>
              <a:pPr/>
              <a: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C5B6D09B-82A5-4739-8F08-858D2A3A625F}" type="datetimeFigureOut">
              <a:rPr kumimoji="1" lang="ja-JP" altLang="en-US" smtClean="0"/>
              <a:pPr/>
              <a:t>2023/2/14</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C69DDF4D-EAB4-4071-99F1-A6EFA21B75E7}" type="slidenum">
              <a:rPr kumimoji="1" lang="ja-JP" altLang="en-US" smtClean="0"/>
              <a:pPr/>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C5B6D09B-82A5-4739-8F08-858D2A3A625F}" type="datetimeFigureOut">
              <a:rPr kumimoji="1" lang="ja-JP" altLang="en-US" smtClean="0"/>
              <a:pPr/>
              <a:t>2023/2/14</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C69DDF4D-EAB4-4071-99F1-A6EFA21B75E7}" type="slidenum">
              <a:rPr kumimoji="1" lang="ja-JP" altLang="en-US" smtClean="0"/>
              <a:pPr/>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C5B6D09B-82A5-4739-8F08-858D2A3A625F}" type="datetimeFigureOut">
              <a:rPr kumimoji="1" lang="ja-JP" altLang="en-US" smtClean="0"/>
              <a:pPr/>
              <a:t>2023/2/14</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C69DDF4D-EAB4-4071-99F1-A6EFA21B75E7}" type="slidenum">
              <a:rPr kumimoji="1" lang="ja-JP" altLang="en-US" smtClean="0"/>
              <a:pPr/>
              <a: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 テキストの書式設定</a:t>
            </a:r>
          </a:p>
        </p:txBody>
      </p:sp>
      <p:sp>
        <p:nvSpPr>
          <p:cNvPr id="4" name="日付プレースホルダ 3"/>
          <p:cNvSpPr>
            <a:spLocks noGrp="1"/>
          </p:cNvSpPr>
          <p:nvPr>
            <p:ph type="dt" sz="half" idx="10"/>
          </p:nvPr>
        </p:nvSpPr>
        <p:spPr/>
        <p:txBody>
          <a:bodyPr/>
          <a:lstStyle/>
          <a:p>
            <a:fld id="{C5B6D09B-82A5-4739-8F08-858D2A3A625F}" type="datetimeFigureOut">
              <a:rPr kumimoji="1" lang="ja-JP" altLang="en-US" smtClean="0"/>
              <a:pPr/>
              <a:t>2023/2/14</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C69DDF4D-EAB4-4071-99F1-A6EFA21B75E7}" type="slidenum">
              <a:rPr kumimoji="1" lang="ja-JP" altLang="en-US" smtClean="0"/>
              <a:pPr/>
              <a: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p:txBody>
          <a:bodyPr/>
          <a:lstStyle/>
          <a:p>
            <a:fld id="{C5B6D09B-82A5-4739-8F08-858D2A3A625F}" type="datetimeFigureOut">
              <a:rPr kumimoji="1" lang="ja-JP" altLang="en-US" smtClean="0"/>
              <a:pPr/>
              <a:t>2023/2/14</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C69DDF4D-EAB4-4071-99F1-A6EFA21B75E7}" type="slidenum">
              <a:rPr kumimoji="1" lang="ja-JP" altLang="en-US" smtClean="0"/>
              <a:pPr/>
              <a: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p:txBody>
          <a:bodyPr/>
          <a:lstStyle/>
          <a:p>
            <a:fld id="{C5B6D09B-82A5-4739-8F08-858D2A3A625F}" type="datetimeFigureOut">
              <a:rPr kumimoji="1" lang="ja-JP" altLang="en-US" smtClean="0"/>
              <a:pPr/>
              <a:t>2023/2/14</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C69DDF4D-EAB4-4071-99F1-A6EFA21B75E7}" type="slidenum">
              <a:rPr kumimoji="1" lang="ja-JP" altLang="en-US" smtClean="0"/>
              <a:pPr/>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日付プレースホルダ 2"/>
          <p:cNvSpPr>
            <a:spLocks noGrp="1"/>
          </p:cNvSpPr>
          <p:nvPr>
            <p:ph type="dt" sz="half" idx="10"/>
          </p:nvPr>
        </p:nvSpPr>
        <p:spPr/>
        <p:txBody>
          <a:bodyPr/>
          <a:lstStyle/>
          <a:p>
            <a:fld id="{C5B6D09B-82A5-4739-8F08-858D2A3A625F}" type="datetimeFigureOut">
              <a:rPr kumimoji="1" lang="ja-JP" altLang="en-US" smtClean="0"/>
              <a:pPr/>
              <a:t>2023/2/14</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C69DDF4D-EAB4-4071-99F1-A6EFA21B75E7}" type="slidenum">
              <a:rPr kumimoji="1" lang="ja-JP" altLang="en-US" smtClean="0"/>
              <a:pPr/>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C5B6D09B-82A5-4739-8F08-858D2A3A625F}" type="datetimeFigureOut">
              <a:rPr kumimoji="1" lang="ja-JP" altLang="en-US" smtClean="0"/>
              <a:pPr/>
              <a:t>2023/2/14</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C69DDF4D-EAB4-4071-99F1-A6EFA21B75E7}" type="slidenum">
              <a:rPr kumimoji="1" lang="ja-JP" altLang="en-US" smtClean="0"/>
              <a:pPr/>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C5B6D09B-82A5-4739-8F08-858D2A3A625F}" type="datetimeFigureOut">
              <a:rPr kumimoji="1" lang="ja-JP" altLang="en-US" smtClean="0"/>
              <a:pPr/>
              <a:t>2023/2/14</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C69DDF4D-EAB4-4071-99F1-A6EFA21B75E7}" type="slidenum">
              <a:rPr kumimoji="1" lang="ja-JP" altLang="en-US" smtClean="0"/>
              <a:pPr/>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C5B6D09B-82A5-4739-8F08-858D2A3A625F}" type="datetimeFigureOut">
              <a:rPr kumimoji="1" lang="ja-JP" altLang="en-US" smtClean="0"/>
              <a:pPr/>
              <a:t>2023/2/14</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C69DDF4D-EAB4-4071-99F1-A6EFA21B75E7}" type="slidenum">
              <a:rPr kumimoji="1" lang="ja-JP" altLang="en-US" smtClean="0"/>
              <a:pPr/>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B6D09B-82A5-4739-8F08-858D2A3A625F}" type="datetimeFigureOut">
              <a:rPr kumimoji="1" lang="ja-JP" altLang="en-US" smtClean="0"/>
              <a:pPr/>
              <a:t>2023/2/14</a:t>
            </a:fld>
            <a:endParaRPr kumimoji="1"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9DDF4D-EAB4-4071-99F1-A6EFA21B75E7}" type="slidenum">
              <a:rPr kumimoji="1" lang="ja-JP" altLang="en-US" smtClean="0"/>
              <a:pPr/>
              <a:t>‹#›</a:t>
            </a:fld>
            <a:endParaRPr kumimoji="1"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1.png"/><Relationship Id="rId21" Type="http://schemas.openxmlformats.org/officeDocument/2006/relationships/image" Target="../media/image19.png"/><Relationship Id="rId34" Type="http://schemas.openxmlformats.org/officeDocument/2006/relationships/image" Target="../media/image32.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33" Type="http://schemas.openxmlformats.org/officeDocument/2006/relationships/image" Target="../media/image31.png"/><Relationship Id="rId2" Type="http://schemas.openxmlformats.org/officeDocument/2006/relationships/notesSlide" Target="../notesSlides/notesSlide1.xml"/><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32" Type="http://schemas.openxmlformats.org/officeDocument/2006/relationships/image" Target="../media/image30.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36" Type="http://schemas.openxmlformats.org/officeDocument/2006/relationships/image" Target="../media/image34.png"/><Relationship Id="rId10" Type="http://schemas.openxmlformats.org/officeDocument/2006/relationships/image" Target="../media/image8.png"/><Relationship Id="rId19" Type="http://schemas.openxmlformats.org/officeDocument/2006/relationships/image" Target="../media/image17.png"/><Relationship Id="rId31" Type="http://schemas.openxmlformats.org/officeDocument/2006/relationships/image" Target="../media/image29.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28.png"/><Relationship Id="rId35" Type="http://schemas.openxmlformats.org/officeDocument/2006/relationships/image" Target="../media/image33.png"/><Relationship Id="rId8"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1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1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jpg"/><Relationship Id="rId7"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5.png"/><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9BDBB51E-5B1C-7F94-BD5B-FAE602282279}"/>
              </a:ext>
            </a:extLst>
          </p:cNvPr>
          <p:cNvSpPr/>
          <p:nvPr/>
        </p:nvSpPr>
        <p:spPr>
          <a:xfrm>
            <a:off x="1484691" y="52426"/>
            <a:ext cx="6472710" cy="2246769"/>
          </a:xfrm>
          <a:prstGeom prst="rect">
            <a:avLst/>
          </a:prstGeom>
          <a:solidFill>
            <a:srgbClr val="FFFF99"/>
          </a:solidFill>
          <a:ln>
            <a:noFill/>
          </a:ln>
        </p:spPr>
        <p:txBody>
          <a:bodyPr wrap="square">
            <a:spAutoFit/>
            <a:scene3d>
              <a:camera prst="orthographicFront"/>
              <a:lightRig rig="soft" dir="t">
                <a:rot lat="0" lon="0" rev="15600000"/>
              </a:lightRig>
            </a:scene3d>
            <a:sp3d extrusionH="57150" prstMaterial="softEdge">
              <a:bevelT w="25400" h="38100"/>
            </a:sp3d>
          </a:bodyPr>
          <a:lstStyle/>
          <a:p>
            <a:pPr algn="ctr">
              <a:defRPr/>
            </a:pPr>
            <a:r>
              <a:rPr lang="ja-JP" altLang="en-US" sz="7000" b="1" kern="100" dirty="0">
                <a:ln w="6600">
                  <a:solidFill>
                    <a:schemeClr val="accent2"/>
                  </a:solidFill>
                  <a:prstDash val="solid"/>
                </a:ln>
                <a:solidFill>
                  <a:srgbClr val="92D050"/>
                </a:solidFill>
                <a:effectLst>
                  <a:outerShdw dist="38100" dir="2700000" algn="tl" rotWithShape="0">
                    <a:schemeClr val="accent2"/>
                  </a:outerShdw>
                </a:effectLst>
                <a:latin typeface="HG創英角ﾎﾟｯﾌﾟ体" panose="040B0A09000000000000" pitchFamily="49" charset="-128"/>
                <a:ea typeface="HG創英角ﾎﾟｯﾌﾟ体" panose="040B0A09000000000000" pitchFamily="49" charset="-128"/>
                <a:cs typeface="Times New Roman" panose="02020603050405020304" pitchFamily="18" charset="0"/>
              </a:rPr>
              <a:t>野菜をしっかり食べよう</a:t>
            </a:r>
            <a:endParaRPr lang="en-US" altLang="ja-JP" sz="7000" b="1" kern="100" dirty="0">
              <a:ln w="6600">
                <a:solidFill>
                  <a:schemeClr val="accent2"/>
                </a:solidFill>
                <a:prstDash val="solid"/>
              </a:ln>
              <a:solidFill>
                <a:srgbClr val="92D050"/>
              </a:solidFill>
              <a:effectLst>
                <a:outerShdw dist="38100" dir="2700000" algn="tl" rotWithShape="0">
                  <a:schemeClr val="accent2"/>
                </a:outerShdw>
              </a:effectLst>
              <a:latin typeface="HG創英角ﾎﾟｯﾌﾟ体" panose="040B0A09000000000000" pitchFamily="49" charset="-128"/>
              <a:ea typeface="HG創英角ﾎﾟｯﾌﾟ体" panose="040B0A09000000000000" pitchFamily="49" charset="-128"/>
              <a:cs typeface="Times New Roman" panose="02020603050405020304" pitchFamily="18" charset="0"/>
            </a:endParaRPr>
          </a:p>
        </p:txBody>
      </p:sp>
      <p:sp>
        <p:nvSpPr>
          <p:cNvPr id="4118" name="テキスト ボックス 7">
            <a:extLst>
              <a:ext uri="{FF2B5EF4-FFF2-40B4-BE49-F238E27FC236}">
                <a16:creationId xmlns:a16="http://schemas.microsoft.com/office/drawing/2014/main" id="{3E1C4D31-ED76-0442-C74C-D8569D3BDF21}"/>
              </a:ext>
            </a:extLst>
          </p:cNvPr>
          <p:cNvSpPr txBox="1">
            <a:spLocks noChangeArrowheads="1"/>
          </p:cNvSpPr>
          <p:nvPr/>
        </p:nvSpPr>
        <p:spPr bwMode="auto">
          <a:xfrm>
            <a:off x="7170737" y="6377314"/>
            <a:ext cx="19732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8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8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8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8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8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8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800">
                <a:solidFill>
                  <a:schemeClr val="tx1"/>
                </a:solidFill>
                <a:latin typeface="Times New Roman" panose="02020603050405020304" pitchFamily="18" charset="0"/>
                <a:ea typeface="ＭＳ Ｐゴシック" panose="020B0600070205080204" pitchFamily="50" charset="-128"/>
              </a:defRPr>
            </a:lvl9pPr>
          </a:lstStyle>
          <a:p>
            <a:r>
              <a:rPr lang="ja-JP" altLang="en-US" sz="1600" dirty="0"/>
              <a:t>制作者　山北人志</a:t>
            </a:r>
          </a:p>
        </p:txBody>
      </p:sp>
      <p:pic>
        <p:nvPicPr>
          <p:cNvPr id="35" name="図 34">
            <a:extLst>
              <a:ext uri="{FF2B5EF4-FFF2-40B4-BE49-F238E27FC236}">
                <a16:creationId xmlns:a16="http://schemas.microsoft.com/office/drawing/2014/main" id="{D62939D9-1993-BE2F-0705-F7129A2E55C0}"/>
              </a:ext>
            </a:extLst>
          </p:cNvPr>
          <p:cNvPicPr>
            <a:picLocks noChangeAspect="1"/>
          </p:cNvPicPr>
          <p:nvPr/>
        </p:nvPicPr>
        <p:blipFill>
          <a:blip r:embed="rId3"/>
          <a:stretch>
            <a:fillRect/>
          </a:stretch>
        </p:blipFill>
        <p:spPr>
          <a:xfrm>
            <a:off x="7998572" y="2474518"/>
            <a:ext cx="1150659" cy="1150659"/>
          </a:xfrm>
          <a:prstGeom prst="rect">
            <a:avLst/>
          </a:prstGeom>
        </p:spPr>
      </p:pic>
      <p:pic>
        <p:nvPicPr>
          <p:cNvPr id="11" name="図 10">
            <a:extLst>
              <a:ext uri="{FF2B5EF4-FFF2-40B4-BE49-F238E27FC236}">
                <a16:creationId xmlns:a16="http://schemas.microsoft.com/office/drawing/2014/main" id="{3AFA5746-3E68-119D-7F13-EA87A7D1EAA5}"/>
              </a:ext>
            </a:extLst>
          </p:cNvPr>
          <p:cNvPicPr>
            <a:picLocks noChangeAspect="1"/>
          </p:cNvPicPr>
          <p:nvPr/>
        </p:nvPicPr>
        <p:blipFill>
          <a:blip r:embed="rId4"/>
          <a:stretch>
            <a:fillRect/>
          </a:stretch>
        </p:blipFill>
        <p:spPr>
          <a:xfrm>
            <a:off x="105716" y="2483769"/>
            <a:ext cx="1307182" cy="806825"/>
          </a:xfrm>
          <a:prstGeom prst="rect">
            <a:avLst/>
          </a:prstGeom>
        </p:spPr>
      </p:pic>
      <p:pic>
        <p:nvPicPr>
          <p:cNvPr id="39" name="図 38">
            <a:extLst>
              <a:ext uri="{FF2B5EF4-FFF2-40B4-BE49-F238E27FC236}">
                <a16:creationId xmlns:a16="http://schemas.microsoft.com/office/drawing/2014/main" id="{DA873B35-DA7F-B2A5-81D9-E3AB1D60CD0B}"/>
              </a:ext>
            </a:extLst>
          </p:cNvPr>
          <p:cNvPicPr>
            <a:picLocks noChangeAspect="1"/>
          </p:cNvPicPr>
          <p:nvPr/>
        </p:nvPicPr>
        <p:blipFill>
          <a:blip r:embed="rId5"/>
          <a:stretch>
            <a:fillRect/>
          </a:stretch>
        </p:blipFill>
        <p:spPr>
          <a:xfrm>
            <a:off x="1525862" y="2538932"/>
            <a:ext cx="1003056" cy="849564"/>
          </a:xfrm>
          <a:prstGeom prst="rect">
            <a:avLst/>
          </a:prstGeom>
        </p:spPr>
      </p:pic>
      <p:pic>
        <p:nvPicPr>
          <p:cNvPr id="45" name="図 44">
            <a:extLst>
              <a:ext uri="{FF2B5EF4-FFF2-40B4-BE49-F238E27FC236}">
                <a16:creationId xmlns:a16="http://schemas.microsoft.com/office/drawing/2014/main" id="{448A78CA-7273-A4F7-43F3-0DF182693465}"/>
              </a:ext>
            </a:extLst>
          </p:cNvPr>
          <p:cNvPicPr>
            <a:picLocks noChangeAspect="1"/>
          </p:cNvPicPr>
          <p:nvPr/>
        </p:nvPicPr>
        <p:blipFill>
          <a:blip r:embed="rId6"/>
          <a:stretch>
            <a:fillRect/>
          </a:stretch>
        </p:blipFill>
        <p:spPr>
          <a:xfrm>
            <a:off x="2555938" y="2494921"/>
            <a:ext cx="1281773" cy="908371"/>
          </a:xfrm>
          <a:prstGeom prst="rect">
            <a:avLst/>
          </a:prstGeom>
        </p:spPr>
      </p:pic>
      <p:pic>
        <p:nvPicPr>
          <p:cNvPr id="46" name="図 45">
            <a:extLst>
              <a:ext uri="{FF2B5EF4-FFF2-40B4-BE49-F238E27FC236}">
                <a16:creationId xmlns:a16="http://schemas.microsoft.com/office/drawing/2014/main" id="{24C6228A-6A57-888D-DEC1-9BB3C31D2F84}"/>
              </a:ext>
            </a:extLst>
          </p:cNvPr>
          <p:cNvPicPr>
            <a:picLocks noChangeAspect="1"/>
          </p:cNvPicPr>
          <p:nvPr/>
        </p:nvPicPr>
        <p:blipFill>
          <a:blip r:embed="rId7"/>
          <a:stretch>
            <a:fillRect/>
          </a:stretch>
        </p:blipFill>
        <p:spPr>
          <a:xfrm>
            <a:off x="3810843" y="2545435"/>
            <a:ext cx="970985" cy="1027548"/>
          </a:xfrm>
          <a:prstGeom prst="rect">
            <a:avLst/>
          </a:prstGeom>
        </p:spPr>
      </p:pic>
      <p:pic>
        <p:nvPicPr>
          <p:cNvPr id="47" name="図 46">
            <a:extLst>
              <a:ext uri="{FF2B5EF4-FFF2-40B4-BE49-F238E27FC236}">
                <a16:creationId xmlns:a16="http://schemas.microsoft.com/office/drawing/2014/main" id="{1C909380-7D5A-ADEF-1BFB-369DB8D5DB95}"/>
              </a:ext>
            </a:extLst>
          </p:cNvPr>
          <p:cNvPicPr>
            <a:picLocks noChangeAspect="1"/>
          </p:cNvPicPr>
          <p:nvPr/>
        </p:nvPicPr>
        <p:blipFill>
          <a:blip r:embed="rId8"/>
          <a:stretch>
            <a:fillRect/>
          </a:stretch>
        </p:blipFill>
        <p:spPr>
          <a:xfrm>
            <a:off x="5833469" y="2626262"/>
            <a:ext cx="929436" cy="864591"/>
          </a:xfrm>
          <a:prstGeom prst="rect">
            <a:avLst/>
          </a:prstGeom>
        </p:spPr>
      </p:pic>
      <p:pic>
        <p:nvPicPr>
          <p:cNvPr id="48" name="図 47">
            <a:extLst>
              <a:ext uri="{FF2B5EF4-FFF2-40B4-BE49-F238E27FC236}">
                <a16:creationId xmlns:a16="http://schemas.microsoft.com/office/drawing/2014/main" id="{25685C7A-6586-1082-083F-1D8384096580}"/>
              </a:ext>
            </a:extLst>
          </p:cNvPr>
          <p:cNvPicPr>
            <a:picLocks noChangeAspect="1"/>
          </p:cNvPicPr>
          <p:nvPr/>
        </p:nvPicPr>
        <p:blipFill>
          <a:blip r:embed="rId9"/>
          <a:stretch>
            <a:fillRect/>
          </a:stretch>
        </p:blipFill>
        <p:spPr>
          <a:xfrm>
            <a:off x="4806365" y="2488333"/>
            <a:ext cx="929435" cy="929435"/>
          </a:xfrm>
          <a:prstGeom prst="rect">
            <a:avLst/>
          </a:prstGeom>
        </p:spPr>
      </p:pic>
      <p:pic>
        <p:nvPicPr>
          <p:cNvPr id="49" name="図 48">
            <a:extLst>
              <a:ext uri="{FF2B5EF4-FFF2-40B4-BE49-F238E27FC236}">
                <a16:creationId xmlns:a16="http://schemas.microsoft.com/office/drawing/2014/main" id="{844156AE-29C3-4AAD-51A3-20E9B105E868}"/>
              </a:ext>
            </a:extLst>
          </p:cNvPr>
          <p:cNvPicPr>
            <a:picLocks noChangeAspect="1"/>
          </p:cNvPicPr>
          <p:nvPr/>
        </p:nvPicPr>
        <p:blipFill>
          <a:blip r:embed="rId10"/>
          <a:stretch>
            <a:fillRect/>
          </a:stretch>
        </p:blipFill>
        <p:spPr>
          <a:xfrm>
            <a:off x="6456674" y="2432162"/>
            <a:ext cx="1812493" cy="1360488"/>
          </a:xfrm>
          <a:prstGeom prst="rect">
            <a:avLst/>
          </a:prstGeom>
        </p:spPr>
      </p:pic>
      <p:pic>
        <p:nvPicPr>
          <p:cNvPr id="50" name="図 49">
            <a:extLst>
              <a:ext uri="{FF2B5EF4-FFF2-40B4-BE49-F238E27FC236}">
                <a16:creationId xmlns:a16="http://schemas.microsoft.com/office/drawing/2014/main" id="{D1650F70-24AC-7B05-9804-223634E363B7}"/>
              </a:ext>
            </a:extLst>
          </p:cNvPr>
          <p:cNvPicPr>
            <a:picLocks noChangeAspect="1"/>
          </p:cNvPicPr>
          <p:nvPr/>
        </p:nvPicPr>
        <p:blipFill>
          <a:blip r:embed="rId11"/>
          <a:stretch>
            <a:fillRect/>
          </a:stretch>
        </p:blipFill>
        <p:spPr>
          <a:xfrm>
            <a:off x="262759" y="3456208"/>
            <a:ext cx="1066645" cy="631339"/>
          </a:xfrm>
          <a:prstGeom prst="rect">
            <a:avLst/>
          </a:prstGeom>
        </p:spPr>
      </p:pic>
      <p:pic>
        <p:nvPicPr>
          <p:cNvPr id="51" name="図 50">
            <a:extLst>
              <a:ext uri="{FF2B5EF4-FFF2-40B4-BE49-F238E27FC236}">
                <a16:creationId xmlns:a16="http://schemas.microsoft.com/office/drawing/2014/main" id="{A6610117-CE0C-F4B7-67EB-0454018F7FF9}"/>
              </a:ext>
            </a:extLst>
          </p:cNvPr>
          <p:cNvPicPr>
            <a:picLocks noChangeAspect="1"/>
          </p:cNvPicPr>
          <p:nvPr/>
        </p:nvPicPr>
        <p:blipFill>
          <a:blip r:embed="rId12"/>
          <a:stretch>
            <a:fillRect/>
          </a:stretch>
        </p:blipFill>
        <p:spPr>
          <a:xfrm>
            <a:off x="1401468" y="3600262"/>
            <a:ext cx="968147" cy="898205"/>
          </a:xfrm>
          <a:prstGeom prst="rect">
            <a:avLst/>
          </a:prstGeom>
        </p:spPr>
      </p:pic>
      <p:pic>
        <p:nvPicPr>
          <p:cNvPr id="52" name="図 51">
            <a:extLst>
              <a:ext uri="{FF2B5EF4-FFF2-40B4-BE49-F238E27FC236}">
                <a16:creationId xmlns:a16="http://schemas.microsoft.com/office/drawing/2014/main" id="{B3A592D5-1AA4-82F6-B5F6-F63C15359DDB}"/>
              </a:ext>
            </a:extLst>
          </p:cNvPr>
          <p:cNvPicPr>
            <a:picLocks noChangeAspect="1"/>
          </p:cNvPicPr>
          <p:nvPr/>
        </p:nvPicPr>
        <p:blipFill>
          <a:blip r:embed="rId13"/>
          <a:stretch>
            <a:fillRect/>
          </a:stretch>
        </p:blipFill>
        <p:spPr>
          <a:xfrm>
            <a:off x="157495" y="4303663"/>
            <a:ext cx="1188823" cy="1121761"/>
          </a:xfrm>
          <a:prstGeom prst="rect">
            <a:avLst/>
          </a:prstGeom>
        </p:spPr>
      </p:pic>
      <p:pic>
        <p:nvPicPr>
          <p:cNvPr id="53" name="図 52">
            <a:extLst>
              <a:ext uri="{FF2B5EF4-FFF2-40B4-BE49-F238E27FC236}">
                <a16:creationId xmlns:a16="http://schemas.microsoft.com/office/drawing/2014/main" id="{1E91A680-3A19-08EA-027E-087C82220285}"/>
              </a:ext>
            </a:extLst>
          </p:cNvPr>
          <p:cNvPicPr>
            <a:picLocks noChangeAspect="1"/>
          </p:cNvPicPr>
          <p:nvPr/>
        </p:nvPicPr>
        <p:blipFill>
          <a:blip r:embed="rId14"/>
          <a:stretch>
            <a:fillRect/>
          </a:stretch>
        </p:blipFill>
        <p:spPr>
          <a:xfrm>
            <a:off x="2602956" y="3684948"/>
            <a:ext cx="939466" cy="1066328"/>
          </a:xfrm>
          <a:prstGeom prst="rect">
            <a:avLst/>
          </a:prstGeom>
        </p:spPr>
      </p:pic>
      <p:pic>
        <p:nvPicPr>
          <p:cNvPr id="54" name="図 53">
            <a:extLst>
              <a:ext uri="{FF2B5EF4-FFF2-40B4-BE49-F238E27FC236}">
                <a16:creationId xmlns:a16="http://schemas.microsoft.com/office/drawing/2014/main" id="{7B917BD6-1DC1-3EAD-3A47-09D4B6FE7E9E}"/>
              </a:ext>
            </a:extLst>
          </p:cNvPr>
          <p:cNvPicPr>
            <a:picLocks noChangeAspect="1"/>
          </p:cNvPicPr>
          <p:nvPr/>
        </p:nvPicPr>
        <p:blipFill>
          <a:blip r:embed="rId15"/>
          <a:stretch>
            <a:fillRect/>
          </a:stretch>
        </p:blipFill>
        <p:spPr>
          <a:xfrm>
            <a:off x="3814209" y="3672762"/>
            <a:ext cx="992156" cy="984724"/>
          </a:xfrm>
          <a:prstGeom prst="rect">
            <a:avLst/>
          </a:prstGeom>
        </p:spPr>
      </p:pic>
      <p:pic>
        <p:nvPicPr>
          <p:cNvPr id="56" name="図 55">
            <a:extLst>
              <a:ext uri="{FF2B5EF4-FFF2-40B4-BE49-F238E27FC236}">
                <a16:creationId xmlns:a16="http://schemas.microsoft.com/office/drawing/2014/main" id="{4EFA13C7-36E6-3AE3-995F-7F2403BE82EA}"/>
              </a:ext>
            </a:extLst>
          </p:cNvPr>
          <p:cNvPicPr>
            <a:picLocks noChangeAspect="1"/>
          </p:cNvPicPr>
          <p:nvPr/>
        </p:nvPicPr>
        <p:blipFill>
          <a:blip r:embed="rId16"/>
          <a:stretch>
            <a:fillRect/>
          </a:stretch>
        </p:blipFill>
        <p:spPr>
          <a:xfrm>
            <a:off x="4993274" y="3625177"/>
            <a:ext cx="1015529" cy="949708"/>
          </a:xfrm>
          <a:prstGeom prst="rect">
            <a:avLst/>
          </a:prstGeom>
        </p:spPr>
      </p:pic>
      <p:pic>
        <p:nvPicPr>
          <p:cNvPr id="57" name="図 56">
            <a:extLst>
              <a:ext uri="{FF2B5EF4-FFF2-40B4-BE49-F238E27FC236}">
                <a16:creationId xmlns:a16="http://schemas.microsoft.com/office/drawing/2014/main" id="{AFA9CF03-01FD-B6F5-12C5-8150915A522B}"/>
              </a:ext>
            </a:extLst>
          </p:cNvPr>
          <p:cNvPicPr>
            <a:picLocks noChangeAspect="1"/>
          </p:cNvPicPr>
          <p:nvPr/>
        </p:nvPicPr>
        <p:blipFill>
          <a:blip r:embed="rId17"/>
          <a:stretch>
            <a:fillRect/>
          </a:stretch>
        </p:blipFill>
        <p:spPr>
          <a:xfrm>
            <a:off x="5050575" y="3760391"/>
            <a:ext cx="938904" cy="878236"/>
          </a:xfrm>
          <a:prstGeom prst="rect">
            <a:avLst/>
          </a:prstGeom>
        </p:spPr>
      </p:pic>
      <p:pic>
        <p:nvPicPr>
          <p:cNvPr id="60" name="図 59">
            <a:extLst>
              <a:ext uri="{FF2B5EF4-FFF2-40B4-BE49-F238E27FC236}">
                <a16:creationId xmlns:a16="http://schemas.microsoft.com/office/drawing/2014/main" id="{C4E21573-FE3C-7AA6-F31C-859886170159}"/>
              </a:ext>
            </a:extLst>
          </p:cNvPr>
          <p:cNvPicPr>
            <a:picLocks noChangeAspect="1"/>
          </p:cNvPicPr>
          <p:nvPr/>
        </p:nvPicPr>
        <p:blipFill>
          <a:blip r:embed="rId18"/>
          <a:stretch>
            <a:fillRect/>
          </a:stretch>
        </p:blipFill>
        <p:spPr>
          <a:xfrm>
            <a:off x="6080867" y="3572983"/>
            <a:ext cx="1029128" cy="1029128"/>
          </a:xfrm>
          <a:prstGeom prst="rect">
            <a:avLst/>
          </a:prstGeom>
        </p:spPr>
      </p:pic>
      <p:pic>
        <p:nvPicPr>
          <p:cNvPr id="61" name="図 60">
            <a:extLst>
              <a:ext uri="{FF2B5EF4-FFF2-40B4-BE49-F238E27FC236}">
                <a16:creationId xmlns:a16="http://schemas.microsoft.com/office/drawing/2014/main" id="{76E77438-8420-829F-E796-C7344EDFFFC3}"/>
              </a:ext>
            </a:extLst>
          </p:cNvPr>
          <p:cNvPicPr>
            <a:picLocks noChangeAspect="1"/>
          </p:cNvPicPr>
          <p:nvPr/>
        </p:nvPicPr>
        <p:blipFill>
          <a:blip r:embed="rId19"/>
          <a:stretch>
            <a:fillRect/>
          </a:stretch>
        </p:blipFill>
        <p:spPr>
          <a:xfrm>
            <a:off x="6798248" y="4338641"/>
            <a:ext cx="1001762" cy="810471"/>
          </a:xfrm>
          <a:prstGeom prst="rect">
            <a:avLst/>
          </a:prstGeom>
        </p:spPr>
      </p:pic>
      <p:pic>
        <p:nvPicPr>
          <p:cNvPr id="62" name="図 61">
            <a:extLst>
              <a:ext uri="{FF2B5EF4-FFF2-40B4-BE49-F238E27FC236}">
                <a16:creationId xmlns:a16="http://schemas.microsoft.com/office/drawing/2014/main" id="{F932F96D-C05D-5E77-4FC8-583E6566491C}"/>
              </a:ext>
            </a:extLst>
          </p:cNvPr>
          <p:cNvPicPr>
            <a:picLocks noChangeAspect="1"/>
          </p:cNvPicPr>
          <p:nvPr/>
        </p:nvPicPr>
        <p:blipFill>
          <a:blip r:embed="rId20"/>
          <a:stretch>
            <a:fillRect/>
          </a:stretch>
        </p:blipFill>
        <p:spPr>
          <a:xfrm>
            <a:off x="7840331" y="3860948"/>
            <a:ext cx="1025737" cy="1102769"/>
          </a:xfrm>
          <a:prstGeom prst="rect">
            <a:avLst/>
          </a:prstGeom>
        </p:spPr>
      </p:pic>
      <p:pic>
        <p:nvPicPr>
          <p:cNvPr id="63" name="図 62">
            <a:extLst>
              <a:ext uri="{FF2B5EF4-FFF2-40B4-BE49-F238E27FC236}">
                <a16:creationId xmlns:a16="http://schemas.microsoft.com/office/drawing/2014/main" id="{55DE2AB5-CC88-A7B5-45E1-ECB04AA0FBE6}"/>
              </a:ext>
            </a:extLst>
          </p:cNvPr>
          <p:cNvPicPr>
            <a:picLocks noChangeAspect="1"/>
          </p:cNvPicPr>
          <p:nvPr/>
        </p:nvPicPr>
        <p:blipFill>
          <a:blip r:embed="rId21"/>
          <a:stretch>
            <a:fillRect/>
          </a:stretch>
        </p:blipFill>
        <p:spPr>
          <a:xfrm>
            <a:off x="3193110" y="4751276"/>
            <a:ext cx="1021690" cy="692112"/>
          </a:xfrm>
          <a:prstGeom prst="rect">
            <a:avLst/>
          </a:prstGeom>
        </p:spPr>
      </p:pic>
      <p:pic>
        <p:nvPicPr>
          <p:cNvPr id="4096" name="図 4095">
            <a:extLst>
              <a:ext uri="{FF2B5EF4-FFF2-40B4-BE49-F238E27FC236}">
                <a16:creationId xmlns:a16="http://schemas.microsoft.com/office/drawing/2014/main" id="{AAECA8AC-FA1E-CD55-013F-28A376A76040}"/>
              </a:ext>
            </a:extLst>
          </p:cNvPr>
          <p:cNvPicPr>
            <a:picLocks noChangeAspect="1"/>
          </p:cNvPicPr>
          <p:nvPr/>
        </p:nvPicPr>
        <p:blipFill>
          <a:blip r:embed="rId22"/>
          <a:stretch>
            <a:fillRect/>
          </a:stretch>
        </p:blipFill>
        <p:spPr>
          <a:xfrm>
            <a:off x="1886596" y="4564631"/>
            <a:ext cx="837845" cy="837845"/>
          </a:xfrm>
          <a:prstGeom prst="rect">
            <a:avLst/>
          </a:prstGeom>
        </p:spPr>
      </p:pic>
      <p:pic>
        <p:nvPicPr>
          <p:cNvPr id="3" name="図 2">
            <a:extLst>
              <a:ext uri="{FF2B5EF4-FFF2-40B4-BE49-F238E27FC236}">
                <a16:creationId xmlns:a16="http://schemas.microsoft.com/office/drawing/2014/main" id="{DD02EFB1-86BD-0688-E403-DAFE8FC698F3}"/>
              </a:ext>
            </a:extLst>
          </p:cNvPr>
          <p:cNvPicPr>
            <a:picLocks noChangeAspect="1"/>
          </p:cNvPicPr>
          <p:nvPr/>
        </p:nvPicPr>
        <p:blipFill>
          <a:blip r:embed="rId23"/>
          <a:stretch>
            <a:fillRect/>
          </a:stretch>
        </p:blipFill>
        <p:spPr>
          <a:xfrm>
            <a:off x="4580897" y="4735644"/>
            <a:ext cx="931843" cy="842090"/>
          </a:xfrm>
          <a:prstGeom prst="rect">
            <a:avLst/>
          </a:prstGeom>
        </p:spPr>
      </p:pic>
      <p:pic>
        <p:nvPicPr>
          <p:cNvPr id="4" name="図 3">
            <a:extLst>
              <a:ext uri="{FF2B5EF4-FFF2-40B4-BE49-F238E27FC236}">
                <a16:creationId xmlns:a16="http://schemas.microsoft.com/office/drawing/2014/main" id="{83970B76-3395-6771-308C-94A28B7AD7F2}"/>
              </a:ext>
            </a:extLst>
          </p:cNvPr>
          <p:cNvPicPr>
            <a:picLocks noChangeAspect="1"/>
          </p:cNvPicPr>
          <p:nvPr/>
        </p:nvPicPr>
        <p:blipFill>
          <a:blip r:embed="rId24"/>
          <a:stretch>
            <a:fillRect/>
          </a:stretch>
        </p:blipFill>
        <p:spPr>
          <a:xfrm>
            <a:off x="5684525" y="4694690"/>
            <a:ext cx="1001366" cy="1102770"/>
          </a:xfrm>
          <a:prstGeom prst="rect">
            <a:avLst/>
          </a:prstGeom>
        </p:spPr>
      </p:pic>
      <p:pic>
        <p:nvPicPr>
          <p:cNvPr id="5" name="図 4">
            <a:extLst>
              <a:ext uri="{FF2B5EF4-FFF2-40B4-BE49-F238E27FC236}">
                <a16:creationId xmlns:a16="http://schemas.microsoft.com/office/drawing/2014/main" id="{50094620-0B51-DCF6-5E57-9E08840E513A}"/>
              </a:ext>
            </a:extLst>
          </p:cNvPr>
          <p:cNvPicPr>
            <a:picLocks noChangeAspect="1"/>
          </p:cNvPicPr>
          <p:nvPr/>
        </p:nvPicPr>
        <p:blipFill>
          <a:blip r:embed="rId25"/>
          <a:stretch>
            <a:fillRect/>
          </a:stretch>
        </p:blipFill>
        <p:spPr>
          <a:xfrm>
            <a:off x="251489" y="5541495"/>
            <a:ext cx="751313" cy="957924"/>
          </a:xfrm>
          <a:prstGeom prst="rect">
            <a:avLst/>
          </a:prstGeom>
        </p:spPr>
      </p:pic>
      <p:pic>
        <p:nvPicPr>
          <p:cNvPr id="6" name="図 5">
            <a:extLst>
              <a:ext uri="{FF2B5EF4-FFF2-40B4-BE49-F238E27FC236}">
                <a16:creationId xmlns:a16="http://schemas.microsoft.com/office/drawing/2014/main" id="{0E11CBE4-F68B-D1CD-F093-CC7A01828E66}"/>
              </a:ext>
            </a:extLst>
          </p:cNvPr>
          <p:cNvPicPr>
            <a:picLocks noChangeAspect="1"/>
          </p:cNvPicPr>
          <p:nvPr/>
        </p:nvPicPr>
        <p:blipFill>
          <a:blip r:embed="rId26"/>
          <a:stretch>
            <a:fillRect/>
          </a:stretch>
        </p:blipFill>
        <p:spPr>
          <a:xfrm>
            <a:off x="1261945" y="5413634"/>
            <a:ext cx="1166104" cy="1261621"/>
          </a:xfrm>
          <a:prstGeom prst="rect">
            <a:avLst/>
          </a:prstGeom>
        </p:spPr>
      </p:pic>
      <p:pic>
        <p:nvPicPr>
          <p:cNvPr id="7" name="図 6">
            <a:extLst>
              <a:ext uri="{FF2B5EF4-FFF2-40B4-BE49-F238E27FC236}">
                <a16:creationId xmlns:a16="http://schemas.microsoft.com/office/drawing/2014/main" id="{DD334F9C-2C54-4BDB-3B8C-30FFB8F302EA}"/>
              </a:ext>
            </a:extLst>
          </p:cNvPr>
          <p:cNvPicPr>
            <a:picLocks noChangeAspect="1"/>
          </p:cNvPicPr>
          <p:nvPr/>
        </p:nvPicPr>
        <p:blipFill>
          <a:blip r:embed="rId27"/>
          <a:stretch>
            <a:fillRect/>
          </a:stretch>
        </p:blipFill>
        <p:spPr>
          <a:xfrm>
            <a:off x="2652552" y="5667479"/>
            <a:ext cx="922616" cy="814496"/>
          </a:xfrm>
          <a:prstGeom prst="rect">
            <a:avLst/>
          </a:prstGeom>
        </p:spPr>
      </p:pic>
      <p:pic>
        <p:nvPicPr>
          <p:cNvPr id="8" name="図 7">
            <a:extLst>
              <a:ext uri="{FF2B5EF4-FFF2-40B4-BE49-F238E27FC236}">
                <a16:creationId xmlns:a16="http://schemas.microsoft.com/office/drawing/2014/main" id="{6D8F852F-626E-AD1B-1AD3-297585A81557}"/>
              </a:ext>
            </a:extLst>
          </p:cNvPr>
          <p:cNvPicPr>
            <a:picLocks noChangeAspect="1"/>
          </p:cNvPicPr>
          <p:nvPr/>
        </p:nvPicPr>
        <p:blipFill>
          <a:blip r:embed="rId28"/>
          <a:stretch>
            <a:fillRect/>
          </a:stretch>
        </p:blipFill>
        <p:spPr>
          <a:xfrm>
            <a:off x="3683687" y="5394420"/>
            <a:ext cx="1436004" cy="1436004"/>
          </a:xfrm>
          <a:prstGeom prst="rect">
            <a:avLst/>
          </a:prstGeom>
        </p:spPr>
      </p:pic>
      <p:pic>
        <p:nvPicPr>
          <p:cNvPr id="9" name="図 8">
            <a:extLst>
              <a:ext uri="{FF2B5EF4-FFF2-40B4-BE49-F238E27FC236}">
                <a16:creationId xmlns:a16="http://schemas.microsoft.com/office/drawing/2014/main" id="{F71901FA-B89D-B058-9222-0C784917829B}"/>
              </a:ext>
            </a:extLst>
          </p:cNvPr>
          <p:cNvPicPr>
            <a:picLocks noChangeAspect="1"/>
          </p:cNvPicPr>
          <p:nvPr/>
        </p:nvPicPr>
        <p:blipFill>
          <a:blip r:embed="rId29"/>
          <a:stretch>
            <a:fillRect/>
          </a:stretch>
        </p:blipFill>
        <p:spPr>
          <a:xfrm>
            <a:off x="5105197" y="5667479"/>
            <a:ext cx="918734" cy="918734"/>
          </a:xfrm>
          <a:prstGeom prst="rect">
            <a:avLst/>
          </a:prstGeom>
        </p:spPr>
      </p:pic>
      <p:pic>
        <p:nvPicPr>
          <p:cNvPr id="10" name="図 9">
            <a:extLst>
              <a:ext uri="{FF2B5EF4-FFF2-40B4-BE49-F238E27FC236}">
                <a16:creationId xmlns:a16="http://schemas.microsoft.com/office/drawing/2014/main" id="{00F4CBC1-B23A-C0AF-7357-BF05E24FCAAE}"/>
              </a:ext>
            </a:extLst>
          </p:cNvPr>
          <p:cNvPicPr>
            <a:picLocks noChangeAspect="1"/>
          </p:cNvPicPr>
          <p:nvPr/>
        </p:nvPicPr>
        <p:blipFill>
          <a:blip r:embed="rId30"/>
          <a:stretch>
            <a:fillRect/>
          </a:stretch>
        </p:blipFill>
        <p:spPr>
          <a:xfrm>
            <a:off x="6439238" y="5520541"/>
            <a:ext cx="771818" cy="1066328"/>
          </a:xfrm>
          <a:prstGeom prst="rect">
            <a:avLst/>
          </a:prstGeom>
        </p:spPr>
      </p:pic>
      <p:pic>
        <p:nvPicPr>
          <p:cNvPr id="16" name="図 15">
            <a:extLst>
              <a:ext uri="{FF2B5EF4-FFF2-40B4-BE49-F238E27FC236}">
                <a16:creationId xmlns:a16="http://schemas.microsoft.com/office/drawing/2014/main" id="{ED1AC06E-2DBD-156E-A1CF-CCDBBC54F0D5}"/>
              </a:ext>
            </a:extLst>
          </p:cNvPr>
          <p:cNvPicPr>
            <a:picLocks noChangeAspect="1"/>
          </p:cNvPicPr>
          <p:nvPr/>
        </p:nvPicPr>
        <p:blipFill>
          <a:blip r:embed="rId31"/>
          <a:stretch>
            <a:fillRect/>
          </a:stretch>
        </p:blipFill>
        <p:spPr>
          <a:xfrm>
            <a:off x="7867819" y="5667479"/>
            <a:ext cx="786479" cy="679838"/>
          </a:xfrm>
          <a:prstGeom prst="rect">
            <a:avLst/>
          </a:prstGeom>
        </p:spPr>
      </p:pic>
      <p:pic>
        <p:nvPicPr>
          <p:cNvPr id="18" name="図 17">
            <a:extLst>
              <a:ext uri="{FF2B5EF4-FFF2-40B4-BE49-F238E27FC236}">
                <a16:creationId xmlns:a16="http://schemas.microsoft.com/office/drawing/2014/main" id="{11C25EE1-69C6-7065-47AE-90E092AFE34C}"/>
              </a:ext>
            </a:extLst>
          </p:cNvPr>
          <p:cNvPicPr>
            <a:picLocks noChangeAspect="1"/>
          </p:cNvPicPr>
          <p:nvPr/>
        </p:nvPicPr>
        <p:blipFill>
          <a:blip r:embed="rId32"/>
          <a:stretch>
            <a:fillRect/>
          </a:stretch>
        </p:blipFill>
        <p:spPr>
          <a:xfrm>
            <a:off x="7631542" y="4864543"/>
            <a:ext cx="1025058" cy="1025058"/>
          </a:xfrm>
          <a:prstGeom prst="rect">
            <a:avLst/>
          </a:prstGeom>
        </p:spPr>
      </p:pic>
      <p:pic>
        <p:nvPicPr>
          <p:cNvPr id="14" name="図 13">
            <a:extLst>
              <a:ext uri="{FF2B5EF4-FFF2-40B4-BE49-F238E27FC236}">
                <a16:creationId xmlns:a16="http://schemas.microsoft.com/office/drawing/2014/main" id="{23874245-657A-A607-8986-3346A31F5636}"/>
              </a:ext>
            </a:extLst>
          </p:cNvPr>
          <p:cNvPicPr>
            <a:picLocks noChangeAspect="1"/>
          </p:cNvPicPr>
          <p:nvPr/>
        </p:nvPicPr>
        <p:blipFill>
          <a:blip r:embed="rId33"/>
          <a:stretch>
            <a:fillRect/>
          </a:stretch>
        </p:blipFill>
        <p:spPr>
          <a:xfrm>
            <a:off x="37621" y="173240"/>
            <a:ext cx="1516919" cy="1353330"/>
          </a:xfrm>
          <a:prstGeom prst="rect">
            <a:avLst/>
          </a:prstGeom>
        </p:spPr>
      </p:pic>
      <p:pic>
        <p:nvPicPr>
          <p:cNvPr id="15" name="図 14">
            <a:extLst>
              <a:ext uri="{FF2B5EF4-FFF2-40B4-BE49-F238E27FC236}">
                <a16:creationId xmlns:a16="http://schemas.microsoft.com/office/drawing/2014/main" id="{1F03742A-06CC-FA11-580F-03661DEB3F25}"/>
              </a:ext>
            </a:extLst>
          </p:cNvPr>
          <p:cNvPicPr>
            <a:picLocks noChangeAspect="1"/>
          </p:cNvPicPr>
          <p:nvPr/>
        </p:nvPicPr>
        <p:blipFill>
          <a:blip r:embed="rId34"/>
          <a:stretch>
            <a:fillRect/>
          </a:stretch>
        </p:blipFill>
        <p:spPr>
          <a:xfrm>
            <a:off x="68338" y="1296642"/>
            <a:ext cx="683568" cy="1021513"/>
          </a:xfrm>
          <a:prstGeom prst="rect">
            <a:avLst/>
          </a:prstGeom>
        </p:spPr>
      </p:pic>
      <p:pic>
        <p:nvPicPr>
          <p:cNvPr id="17" name="図 16">
            <a:extLst>
              <a:ext uri="{FF2B5EF4-FFF2-40B4-BE49-F238E27FC236}">
                <a16:creationId xmlns:a16="http://schemas.microsoft.com/office/drawing/2014/main" id="{7AD700AD-E3FC-7D22-C9CF-972304D32ADE}"/>
              </a:ext>
            </a:extLst>
          </p:cNvPr>
          <p:cNvPicPr>
            <a:picLocks noChangeAspect="1"/>
          </p:cNvPicPr>
          <p:nvPr/>
        </p:nvPicPr>
        <p:blipFill>
          <a:blip r:embed="rId35"/>
          <a:stretch>
            <a:fillRect/>
          </a:stretch>
        </p:blipFill>
        <p:spPr>
          <a:xfrm>
            <a:off x="7879446" y="273571"/>
            <a:ext cx="1264554" cy="1230376"/>
          </a:xfrm>
          <a:prstGeom prst="rect">
            <a:avLst/>
          </a:prstGeom>
        </p:spPr>
      </p:pic>
      <p:pic>
        <p:nvPicPr>
          <p:cNvPr id="22" name="図 21">
            <a:extLst>
              <a:ext uri="{FF2B5EF4-FFF2-40B4-BE49-F238E27FC236}">
                <a16:creationId xmlns:a16="http://schemas.microsoft.com/office/drawing/2014/main" id="{4AFF3B7C-4243-B070-A34C-9B747D35E426}"/>
              </a:ext>
            </a:extLst>
          </p:cNvPr>
          <p:cNvPicPr>
            <a:picLocks noChangeAspect="1"/>
          </p:cNvPicPr>
          <p:nvPr/>
        </p:nvPicPr>
        <p:blipFill>
          <a:blip r:embed="rId36"/>
          <a:stretch>
            <a:fillRect/>
          </a:stretch>
        </p:blipFill>
        <p:spPr>
          <a:xfrm>
            <a:off x="7800010" y="1273326"/>
            <a:ext cx="645246" cy="1025869"/>
          </a:xfrm>
          <a:prstGeom prst="rect">
            <a:avLst/>
          </a:prstGeom>
        </p:spPr>
      </p:pic>
    </p:spTree>
    <p:extLst>
      <p:ext uri="{BB962C8B-B14F-4D97-AF65-F5344CB8AC3E}">
        <p14:creationId xmlns:p14="http://schemas.microsoft.com/office/powerpoint/2010/main" val="8709940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図 2">
            <a:extLst>
              <a:ext uri="{FF2B5EF4-FFF2-40B4-BE49-F238E27FC236}">
                <a16:creationId xmlns:a16="http://schemas.microsoft.com/office/drawing/2014/main" id="{DDB06726-E38B-4B41-B645-4D118B8EB5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69" t="5901" r="1569" b="7475"/>
          <a:stretch>
            <a:fillRect/>
          </a:stretch>
        </p:blipFill>
        <p:spPr bwMode="auto">
          <a:xfrm>
            <a:off x="7938" y="0"/>
            <a:ext cx="4360862"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図 3">
            <a:extLst>
              <a:ext uri="{FF2B5EF4-FFF2-40B4-BE49-F238E27FC236}">
                <a16:creationId xmlns:a16="http://schemas.microsoft.com/office/drawing/2014/main" id="{3C9B9214-6B80-4036-BBE1-23D1BEBF6A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9248" t="8723" r="6303" b="8466"/>
          <a:stretch>
            <a:fillRect/>
          </a:stretch>
        </p:blipFill>
        <p:spPr bwMode="auto">
          <a:xfrm>
            <a:off x="4783138" y="0"/>
            <a:ext cx="4360862"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テキスト ボックス 6">
            <a:extLst>
              <a:ext uri="{FF2B5EF4-FFF2-40B4-BE49-F238E27FC236}">
                <a16:creationId xmlns:a16="http://schemas.microsoft.com/office/drawing/2014/main" id="{B1915D0F-0560-41FC-B058-C6148218E0A3}"/>
              </a:ext>
            </a:extLst>
          </p:cNvPr>
          <p:cNvSpPr txBox="1">
            <a:spLocks noChangeArrowheads="1"/>
          </p:cNvSpPr>
          <p:nvPr/>
        </p:nvSpPr>
        <p:spPr bwMode="auto">
          <a:xfrm>
            <a:off x="155575" y="2687638"/>
            <a:ext cx="4567238"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rPr>
              <a:t>カレーライス</a:t>
            </a:r>
          </a:p>
        </p:txBody>
      </p:sp>
      <p:sp>
        <p:nvSpPr>
          <p:cNvPr id="5125" name="テキスト ボックス 8">
            <a:extLst>
              <a:ext uri="{FF2B5EF4-FFF2-40B4-BE49-F238E27FC236}">
                <a16:creationId xmlns:a16="http://schemas.microsoft.com/office/drawing/2014/main" id="{C8D02FD8-FBEE-4013-A7AD-95DB172946D5}"/>
              </a:ext>
            </a:extLst>
          </p:cNvPr>
          <p:cNvSpPr txBox="1">
            <a:spLocks noChangeArrowheads="1"/>
          </p:cNvSpPr>
          <p:nvPr/>
        </p:nvSpPr>
        <p:spPr bwMode="auto">
          <a:xfrm>
            <a:off x="4500563" y="2725738"/>
            <a:ext cx="456723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rPr>
              <a:t>ハヤシライス</a:t>
            </a:r>
          </a:p>
        </p:txBody>
      </p:sp>
      <p:pic>
        <p:nvPicPr>
          <p:cNvPr id="5126" name="図 4">
            <a:extLst>
              <a:ext uri="{FF2B5EF4-FFF2-40B4-BE49-F238E27FC236}">
                <a16:creationId xmlns:a16="http://schemas.microsoft.com/office/drawing/2014/main" id="{4EFF4606-7276-4340-9DC9-3B47B19CE0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4935" t="8907" r="17126" b="15482"/>
          <a:stretch>
            <a:fillRect/>
          </a:stretch>
        </p:blipFill>
        <p:spPr bwMode="auto">
          <a:xfrm>
            <a:off x="58738" y="3582988"/>
            <a:ext cx="4040187" cy="245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テキスト ボックス 6">
            <a:extLst>
              <a:ext uri="{FF2B5EF4-FFF2-40B4-BE49-F238E27FC236}">
                <a16:creationId xmlns:a16="http://schemas.microsoft.com/office/drawing/2014/main" id="{DFEDBF1D-F166-4CF1-B599-F42E4CA7508E}"/>
              </a:ext>
            </a:extLst>
          </p:cNvPr>
          <p:cNvSpPr txBox="1">
            <a:spLocks noChangeArrowheads="1"/>
          </p:cNvSpPr>
          <p:nvPr/>
        </p:nvSpPr>
        <p:spPr bwMode="auto">
          <a:xfrm>
            <a:off x="58738" y="5959475"/>
            <a:ext cx="35464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rPr>
              <a:t>　八ぽう菜</a:t>
            </a:r>
          </a:p>
        </p:txBody>
      </p:sp>
      <p:pic>
        <p:nvPicPr>
          <p:cNvPr id="5128" name="図 12">
            <a:extLst>
              <a:ext uri="{FF2B5EF4-FFF2-40B4-BE49-F238E27FC236}">
                <a16:creationId xmlns:a16="http://schemas.microsoft.com/office/drawing/2014/main" id="{62728220-B94E-4471-BA52-43FD9588BF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0913" y="3644900"/>
            <a:ext cx="4306887"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9" name="テキスト ボックス 14">
            <a:extLst>
              <a:ext uri="{FF2B5EF4-FFF2-40B4-BE49-F238E27FC236}">
                <a16:creationId xmlns:a16="http://schemas.microsoft.com/office/drawing/2014/main" id="{CBF0E6D3-F350-492E-A1E6-698323E147CF}"/>
              </a:ext>
            </a:extLst>
          </p:cNvPr>
          <p:cNvSpPr txBox="1">
            <a:spLocks noChangeArrowheads="1"/>
          </p:cNvSpPr>
          <p:nvPr/>
        </p:nvSpPr>
        <p:spPr bwMode="auto">
          <a:xfrm>
            <a:off x="4098925" y="5959475"/>
            <a:ext cx="61023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rPr>
              <a:t>クリ</a:t>
            </a:r>
            <a:r>
              <a:rPr kumimoji="1" lang="ja-JP" altLang="en-US" sz="4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rPr>
              <a:t>ー</a:t>
            </a:r>
            <a:r>
              <a:rPr kumimoji="1" lang="ja-JP" altLang="en-US" sz="60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rPr>
              <a:t>ムシチュ</a:t>
            </a:r>
            <a:r>
              <a:rPr kumimoji="1" lang="ja-JP" altLang="en-US" sz="4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rPr>
              <a:t>ー</a:t>
            </a:r>
          </a:p>
        </p:txBody>
      </p:sp>
      <p:sp>
        <p:nvSpPr>
          <p:cNvPr id="2" name="テキスト ボックス 1">
            <a:extLst>
              <a:ext uri="{FF2B5EF4-FFF2-40B4-BE49-F238E27FC236}">
                <a16:creationId xmlns:a16="http://schemas.microsoft.com/office/drawing/2014/main" id="{2FC43DF0-C9D3-D32F-C4DF-026851AEC437}"/>
              </a:ext>
            </a:extLst>
          </p:cNvPr>
          <p:cNvSpPr txBox="1"/>
          <p:nvPr/>
        </p:nvSpPr>
        <p:spPr>
          <a:xfrm>
            <a:off x="379167" y="0"/>
            <a:ext cx="8664897" cy="1107996"/>
          </a:xfrm>
          <a:prstGeom prst="rect">
            <a:avLst/>
          </a:prstGeom>
          <a:solidFill>
            <a:srgbClr val="FFFF00"/>
          </a:solidFill>
        </p:spPr>
        <p:txBody>
          <a:bodyPr wrap="square">
            <a:spAutoFit/>
          </a:bodyPr>
          <a:lstStyle/>
          <a:p>
            <a:r>
              <a:rPr lang="ja-JP" altLang="en-US" sz="6600" dirty="0">
                <a:latin typeface="ＭＳ Ｐゴシック" panose="020B0600070205080204" pitchFamily="50" charset="-128"/>
                <a:ea typeface="ＭＳ Ｐゴシック" panose="020B0600070205080204" pitchFamily="50" charset="-128"/>
                <a:cs typeface="Times New Roman" panose="02020603050405020304" pitchFamily="18" charset="0"/>
              </a:rPr>
              <a:t>②</a:t>
            </a:r>
            <a:r>
              <a:rPr lang="ja-JP" altLang="en-US" sz="66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好きな料理で食べる</a:t>
            </a:r>
            <a:endParaRPr lang="ja-JP" altLang="en-US" sz="6600" dirty="0">
              <a:latin typeface="ＭＳ Ｐゴシック" panose="020B0600070205080204" pitchFamily="50" charset="-128"/>
              <a:ea typeface="ＭＳ Ｐゴシック" panose="020B0600070205080204" pitchFamily="50" charset="-128"/>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図 10">
            <a:extLst>
              <a:ext uri="{FF2B5EF4-FFF2-40B4-BE49-F238E27FC236}">
                <a16:creationId xmlns:a16="http://schemas.microsoft.com/office/drawing/2014/main" id="{D404DFA1-32B2-4E44-9670-61C4EFC700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091" t="13191" r="13145" b="11777"/>
          <a:stretch>
            <a:fillRect/>
          </a:stretch>
        </p:blipFill>
        <p:spPr bwMode="auto">
          <a:xfrm>
            <a:off x="4605338" y="3429000"/>
            <a:ext cx="4538662" cy="262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テキスト ボックス 6">
            <a:extLst>
              <a:ext uri="{FF2B5EF4-FFF2-40B4-BE49-F238E27FC236}">
                <a16:creationId xmlns:a16="http://schemas.microsoft.com/office/drawing/2014/main" id="{FEEFD647-D106-4E5A-9490-BBD9F48D606A}"/>
              </a:ext>
            </a:extLst>
          </p:cNvPr>
          <p:cNvSpPr txBox="1">
            <a:spLocks noChangeArrowheads="1"/>
          </p:cNvSpPr>
          <p:nvPr/>
        </p:nvSpPr>
        <p:spPr bwMode="auto">
          <a:xfrm>
            <a:off x="-74613" y="2519363"/>
            <a:ext cx="5632451"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55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rPr>
              <a:t>ちゅうかどんぶり</a:t>
            </a:r>
          </a:p>
        </p:txBody>
      </p:sp>
      <p:sp>
        <p:nvSpPr>
          <p:cNvPr id="7172" name="テキスト ボックス 6">
            <a:extLst>
              <a:ext uri="{FF2B5EF4-FFF2-40B4-BE49-F238E27FC236}">
                <a16:creationId xmlns:a16="http://schemas.microsoft.com/office/drawing/2014/main" id="{464A6D7F-0D32-4F30-9D68-67661FF1CACF}"/>
              </a:ext>
            </a:extLst>
          </p:cNvPr>
          <p:cNvSpPr txBox="1">
            <a:spLocks noChangeArrowheads="1"/>
          </p:cNvSpPr>
          <p:nvPr/>
        </p:nvSpPr>
        <p:spPr bwMode="auto">
          <a:xfrm>
            <a:off x="-74613" y="5880100"/>
            <a:ext cx="493236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rPr>
              <a:t>野菜</a:t>
            </a:r>
            <a:r>
              <a:rPr kumimoji="1" lang="ja-JP" altLang="en-US" sz="5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rPr>
              <a:t>のみそしる</a:t>
            </a:r>
          </a:p>
        </p:txBody>
      </p:sp>
      <p:sp>
        <p:nvSpPr>
          <p:cNvPr id="7173" name="テキスト ボックス 6">
            <a:extLst>
              <a:ext uri="{FF2B5EF4-FFF2-40B4-BE49-F238E27FC236}">
                <a16:creationId xmlns:a16="http://schemas.microsoft.com/office/drawing/2014/main" id="{DF8DC043-20E2-4DBD-95EF-74A9E2272833}"/>
              </a:ext>
            </a:extLst>
          </p:cNvPr>
          <p:cNvSpPr txBox="1">
            <a:spLocks noChangeArrowheads="1"/>
          </p:cNvSpPr>
          <p:nvPr/>
        </p:nvSpPr>
        <p:spPr bwMode="auto">
          <a:xfrm>
            <a:off x="5557838" y="2508250"/>
            <a:ext cx="32623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rPr>
              <a:t>ビビンバ</a:t>
            </a:r>
          </a:p>
        </p:txBody>
      </p:sp>
      <p:sp>
        <p:nvSpPr>
          <p:cNvPr id="7174" name="テキスト ボックス 6">
            <a:extLst>
              <a:ext uri="{FF2B5EF4-FFF2-40B4-BE49-F238E27FC236}">
                <a16:creationId xmlns:a16="http://schemas.microsoft.com/office/drawing/2014/main" id="{39F84875-BCEE-40F5-BF04-2215AFE0EFD9}"/>
              </a:ext>
            </a:extLst>
          </p:cNvPr>
          <p:cNvSpPr txBox="1">
            <a:spLocks noChangeArrowheads="1"/>
          </p:cNvSpPr>
          <p:nvPr/>
        </p:nvSpPr>
        <p:spPr bwMode="auto">
          <a:xfrm>
            <a:off x="5292725" y="5967413"/>
            <a:ext cx="45672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rPr>
              <a:t>やきそば</a:t>
            </a:r>
          </a:p>
        </p:txBody>
      </p:sp>
      <p:pic>
        <p:nvPicPr>
          <p:cNvPr id="7175" name="図 5">
            <a:extLst>
              <a:ext uri="{FF2B5EF4-FFF2-40B4-BE49-F238E27FC236}">
                <a16:creationId xmlns:a16="http://schemas.microsoft.com/office/drawing/2014/main" id="{4D7CF6B2-A247-4298-8F0E-4C330C8BC9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4414" t="18420" r="25517" b="32361"/>
          <a:stretch>
            <a:fillRect/>
          </a:stretch>
        </p:blipFill>
        <p:spPr bwMode="auto">
          <a:xfrm>
            <a:off x="-9525" y="3429000"/>
            <a:ext cx="4364038"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図 8">
            <a:extLst>
              <a:ext uri="{FF2B5EF4-FFF2-40B4-BE49-F238E27FC236}">
                <a16:creationId xmlns:a16="http://schemas.microsoft.com/office/drawing/2014/main" id="{BCA6102F-E05B-4063-A722-AF3609C39F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750" t="22701" r="2750" b="16402"/>
          <a:stretch>
            <a:fillRect/>
          </a:stretch>
        </p:blipFill>
        <p:spPr bwMode="auto">
          <a:xfrm>
            <a:off x="-7938" y="12700"/>
            <a:ext cx="4579938"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図 4">
            <a:extLst>
              <a:ext uri="{FF2B5EF4-FFF2-40B4-BE49-F238E27FC236}">
                <a16:creationId xmlns:a16="http://schemas.microsoft.com/office/drawing/2014/main" id="{60928D29-C613-4D37-971B-978EE4CCC6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6689" t="15744" r="30312" b="31281"/>
          <a:stretch>
            <a:fillRect/>
          </a:stretch>
        </p:blipFill>
        <p:spPr bwMode="auto">
          <a:xfrm>
            <a:off x="4932363" y="58738"/>
            <a:ext cx="4195762"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8" y="0"/>
            <a:ext cx="7358122" cy="6858000"/>
          </a:xfrm>
          <a:prstGeom prst="rect">
            <a:avLst/>
          </a:prstGeom>
        </p:spPr>
      </p:pic>
      <p:sp>
        <p:nvSpPr>
          <p:cNvPr id="3" name="テキスト ボックス 2">
            <a:extLst>
              <a:ext uri="{FF2B5EF4-FFF2-40B4-BE49-F238E27FC236}">
                <a16:creationId xmlns:a16="http://schemas.microsoft.com/office/drawing/2014/main" id="{924E762C-FE20-39B9-81CB-54FDD7A8572D}"/>
              </a:ext>
            </a:extLst>
          </p:cNvPr>
          <p:cNvSpPr txBox="1"/>
          <p:nvPr/>
        </p:nvSpPr>
        <p:spPr>
          <a:xfrm>
            <a:off x="-149438" y="5859428"/>
            <a:ext cx="9442874" cy="1054135"/>
          </a:xfrm>
          <a:prstGeom prst="rect">
            <a:avLst/>
          </a:prstGeom>
          <a:solidFill>
            <a:srgbClr val="99FF66"/>
          </a:solidFill>
        </p:spPr>
        <p:txBody>
          <a:bodyPr wrap="square" rtlCol="0">
            <a:spAutoFit/>
          </a:bodyPr>
          <a:lstStyle/>
          <a:p>
            <a:pPr>
              <a:lnSpc>
                <a:spcPts val="7500"/>
              </a:lnSpc>
            </a:pPr>
            <a:r>
              <a:rPr kumimoji="1" lang="en-US" altLang="ja-JP" sz="6600" dirty="0"/>
              <a:t>100</a:t>
            </a:r>
            <a:r>
              <a:rPr kumimoji="1" lang="ja-JP" altLang="en-US" sz="6600" dirty="0"/>
              <a:t>グラムの野菜がとれる</a:t>
            </a:r>
          </a:p>
        </p:txBody>
      </p:sp>
      <p:pic>
        <p:nvPicPr>
          <p:cNvPr id="8" name="図 7">
            <a:extLst>
              <a:ext uri="{FF2B5EF4-FFF2-40B4-BE49-F238E27FC236}">
                <a16:creationId xmlns:a16="http://schemas.microsoft.com/office/drawing/2014/main" id="{A942C1ED-782A-2B5C-8AF7-96EAE35CBFF0}"/>
              </a:ext>
            </a:extLst>
          </p:cNvPr>
          <p:cNvPicPr>
            <a:picLocks noChangeAspect="1"/>
          </p:cNvPicPr>
          <p:nvPr/>
        </p:nvPicPr>
        <p:blipFill>
          <a:blip r:embed="rId4"/>
          <a:stretch>
            <a:fillRect/>
          </a:stretch>
        </p:blipFill>
        <p:spPr>
          <a:xfrm>
            <a:off x="8136267" y="2476148"/>
            <a:ext cx="982949" cy="1017479"/>
          </a:xfrm>
          <a:prstGeom prst="rect">
            <a:avLst/>
          </a:prstGeom>
        </p:spPr>
      </p:pic>
      <p:pic>
        <p:nvPicPr>
          <p:cNvPr id="9" name="図 8">
            <a:extLst>
              <a:ext uri="{FF2B5EF4-FFF2-40B4-BE49-F238E27FC236}">
                <a16:creationId xmlns:a16="http://schemas.microsoft.com/office/drawing/2014/main" id="{CD2580DB-F1B8-5357-6B5F-43BF78935A30}"/>
              </a:ext>
            </a:extLst>
          </p:cNvPr>
          <p:cNvPicPr>
            <a:picLocks noChangeAspect="1"/>
          </p:cNvPicPr>
          <p:nvPr/>
        </p:nvPicPr>
        <p:blipFill>
          <a:blip r:embed="rId5"/>
          <a:stretch>
            <a:fillRect/>
          </a:stretch>
        </p:blipFill>
        <p:spPr>
          <a:xfrm>
            <a:off x="8082143" y="1267647"/>
            <a:ext cx="1109568" cy="1097375"/>
          </a:xfrm>
          <a:prstGeom prst="rect">
            <a:avLst/>
          </a:prstGeom>
        </p:spPr>
      </p:pic>
      <p:pic>
        <p:nvPicPr>
          <p:cNvPr id="10" name="図 9">
            <a:extLst>
              <a:ext uri="{FF2B5EF4-FFF2-40B4-BE49-F238E27FC236}">
                <a16:creationId xmlns:a16="http://schemas.microsoft.com/office/drawing/2014/main" id="{1366806D-3EFD-8F3D-4A8B-73ED5075F112}"/>
              </a:ext>
            </a:extLst>
          </p:cNvPr>
          <p:cNvPicPr>
            <a:picLocks noChangeAspect="1"/>
          </p:cNvPicPr>
          <p:nvPr/>
        </p:nvPicPr>
        <p:blipFill>
          <a:blip r:embed="rId6"/>
          <a:stretch>
            <a:fillRect/>
          </a:stretch>
        </p:blipFill>
        <p:spPr>
          <a:xfrm>
            <a:off x="-45139" y="3105884"/>
            <a:ext cx="1097375" cy="646232"/>
          </a:xfrm>
          <a:prstGeom prst="rect">
            <a:avLst/>
          </a:prstGeom>
        </p:spPr>
      </p:pic>
      <p:pic>
        <p:nvPicPr>
          <p:cNvPr id="11" name="図 10">
            <a:extLst>
              <a:ext uri="{FF2B5EF4-FFF2-40B4-BE49-F238E27FC236}">
                <a16:creationId xmlns:a16="http://schemas.microsoft.com/office/drawing/2014/main" id="{7D90A334-593C-6A19-60C6-AF3ACCA242A7}"/>
              </a:ext>
            </a:extLst>
          </p:cNvPr>
          <p:cNvPicPr>
            <a:picLocks noChangeAspect="1"/>
          </p:cNvPicPr>
          <p:nvPr/>
        </p:nvPicPr>
        <p:blipFill>
          <a:blip r:embed="rId7"/>
          <a:stretch>
            <a:fillRect/>
          </a:stretch>
        </p:blipFill>
        <p:spPr>
          <a:xfrm>
            <a:off x="3393" y="1938265"/>
            <a:ext cx="969348" cy="853514"/>
          </a:xfrm>
          <a:prstGeom prst="rect">
            <a:avLst/>
          </a:prstGeom>
        </p:spPr>
      </p:pic>
      <p:pic>
        <p:nvPicPr>
          <p:cNvPr id="12" name="図 11">
            <a:extLst>
              <a:ext uri="{FF2B5EF4-FFF2-40B4-BE49-F238E27FC236}">
                <a16:creationId xmlns:a16="http://schemas.microsoft.com/office/drawing/2014/main" id="{6873E70D-3EA5-8809-87B4-6FC1A782A770}"/>
              </a:ext>
            </a:extLst>
          </p:cNvPr>
          <p:cNvPicPr>
            <a:picLocks noChangeAspect="1"/>
          </p:cNvPicPr>
          <p:nvPr/>
        </p:nvPicPr>
        <p:blipFill>
          <a:blip r:embed="rId8"/>
          <a:stretch>
            <a:fillRect/>
          </a:stretch>
        </p:blipFill>
        <p:spPr>
          <a:xfrm>
            <a:off x="8081425" y="3571465"/>
            <a:ext cx="1131550" cy="760092"/>
          </a:xfrm>
          <a:prstGeom prst="rect">
            <a:avLst/>
          </a:prstGeom>
        </p:spPr>
      </p:pic>
      <p:pic>
        <p:nvPicPr>
          <p:cNvPr id="13" name="図 12">
            <a:extLst>
              <a:ext uri="{FF2B5EF4-FFF2-40B4-BE49-F238E27FC236}">
                <a16:creationId xmlns:a16="http://schemas.microsoft.com/office/drawing/2014/main" id="{CC62842B-BD92-08C0-1929-3B5731670D97}"/>
              </a:ext>
            </a:extLst>
          </p:cNvPr>
          <p:cNvPicPr>
            <a:picLocks noChangeAspect="1"/>
          </p:cNvPicPr>
          <p:nvPr/>
        </p:nvPicPr>
        <p:blipFill>
          <a:blip r:embed="rId9"/>
          <a:stretch>
            <a:fillRect/>
          </a:stretch>
        </p:blipFill>
        <p:spPr>
          <a:xfrm rot="445824">
            <a:off x="8076257" y="4218063"/>
            <a:ext cx="1102969" cy="1081029"/>
          </a:xfrm>
          <a:prstGeom prst="rect">
            <a:avLst/>
          </a:prstGeom>
        </p:spPr>
      </p:pic>
      <p:pic>
        <p:nvPicPr>
          <p:cNvPr id="14" name="図 13">
            <a:extLst>
              <a:ext uri="{FF2B5EF4-FFF2-40B4-BE49-F238E27FC236}">
                <a16:creationId xmlns:a16="http://schemas.microsoft.com/office/drawing/2014/main" id="{61E17A9A-7A2E-EBD6-AB24-4220E60226A1}"/>
              </a:ext>
            </a:extLst>
          </p:cNvPr>
          <p:cNvPicPr>
            <a:picLocks noChangeAspect="1"/>
          </p:cNvPicPr>
          <p:nvPr/>
        </p:nvPicPr>
        <p:blipFill>
          <a:blip r:embed="rId10"/>
          <a:stretch>
            <a:fillRect/>
          </a:stretch>
        </p:blipFill>
        <p:spPr>
          <a:xfrm>
            <a:off x="8136267" y="5121446"/>
            <a:ext cx="1097375" cy="691113"/>
          </a:xfrm>
          <a:prstGeom prst="rect">
            <a:avLst/>
          </a:prstGeom>
        </p:spPr>
      </p:pic>
      <p:sp>
        <p:nvSpPr>
          <p:cNvPr id="6" name="テキスト ボックス 5">
            <a:extLst>
              <a:ext uri="{FF2B5EF4-FFF2-40B4-BE49-F238E27FC236}">
                <a16:creationId xmlns:a16="http://schemas.microsoft.com/office/drawing/2014/main" id="{AC93CABE-51F1-7D78-459E-515A85ECADEE}"/>
              </a:ext>
            </a:extLst>
          </p:cNvPr>
          <p:cNvSpPr txBox="1"/>
          <p:nvPr/>
        </p:nvSpPr>
        <p:spPr>
          <a:xfrm>
            <a:off x="165712" y="-13349"/>
            <a:ext cx="8812573" cy="1107996"/>
          </a:xfrm>
          <a:prstGeom prst="rect">
            <a:avLst/>
          </a:prstGeom>
          <a:solidFill>
            <a:srgbClr val="FFFF00"/>
          </a:solidFill>
        </p:spPr>
        <p:txBody>
          <a:bodyPr wrap="square">
            <a:spAutoFit/>
          </a:bodyPr>
          <a:lstStyle/>
          <a:p>
            <a:r>
              <a:rPr lang="ja-JP" altLang="en-US" sz="6600" dirty="0">
                <a:latin typeface="ＭＳ Ｐゴシック" panose="020B0600070205080204" pitchFamily="50" charset="-128"/>
                <a:ea typeface="ＭＳ Ｐゴシック" panose="020B0600070205080204" pitchFamily="50" charset="-128"/>
                <a:cs typeface="Times New Roman" panose="02020603050405020304" pitchFamily="18" charset="0"/>
              </a:rPr>
              <a:t>③給食をしっかり</a:t>
            </a:r>
            <a:r>
              <a:rPr lang="ja-JP" altLang="en-US" sz="66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食べる</a:t>
            </a:r>
            <a:endParaRPr lang="ja-JP" altLang="en-US" sz="66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8362969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9FF66"/>
        </a:solidFill>
        <a:effectLst/>
      </p:bgPr>
    </p:bg>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2789603E-CAF0-1B2C-BE1A-C148169F43DB}"/>
              </a:ext>
            </a:extLst>
          </p:cNvPr>
          <p:cNvSpPr txBox="1"/>
          <p:nvPr/>
        </p:nvSpPr>
        <p:spPr>
          <a:xfrm>
            <a:off x="792385" y="4836086"/>
            <a:ext cx="3059832" cy="2015936"/>
          </a:xfrm>
          <a:prstGeom prst="rect">
            <a:avLst/>
          </a:prstGeom>
          <a:noFill/>
        </p:spPr>
        <p:txBody>
          <a:bodyPr wrap="square" rtlCol="0">
            <a:spAutoFit/>
          </a:bodyPr>
          <a:lstStyle/>
          <a:p>
            <a:pPr>
              <a:lnSpc>
                <a:spcPts val="7500"/>
              </a:lnSpc>
            </a:pPr>
            <a:r>
              <a:rPr kumimoji="1" lang="ja-JP" altLang="en-US" sz="7200" dirty="0"/>
              <a:t>病気の</a:t>
            </a:r>
            <a:endParaRPr kumimoji="1" lang="en-US" altLang="ja-JP" sz="7200" dirty="0"/>
          </a:p>
          <a:p>
            <a:pPr>
              <a:lnSpc>
                <a:spcPts val="7500"/>
              </a:lnSpc>
            </a:pPr>
            <a:r>
              <a:rPr kumimoji="1" lang="ja-JP" altLang="en-US" sz="7200" dirty="0"/>
              <a:t>よぼう</a:t>
            </a:r>
          </a:p>
        </p:txBody>
      </p:sp>
      <p:sp>
        <p:nvSpPr>
          <p:cNvPr id="4" name="テキスト ボックス 3">
            <a:extLst>
              <a:ext uri="{FF2B5EF4-FFF2-40B4-BE49-F238E27FC236}">
                <a16:creationId xmlns:a16="http://schemas.microsoft.com/office/drawing/2014/main" id="{1DA162D3-6E4E-12AF-55C5-387548D0BF05}"/>
              </a:ext>
            </a:extLst>
          </p:cNvPr>
          <p:cNvSpPr txBox="1"/>
          <p:nvPr/>
        </p:nvSpPr>
        <p:spPr>
          <a:xfrm>
            <a:off x="5076056" y="4817582"/>
            <a:ext cx="3852216" cy="2015936"/>
          </a:xfrm>
          <a:prstGeom prst="rect">
            <a:avLst/>
          </a:prstGeom>
          <a:noFill/>
        </p:spPr>
        <p:txBody>
          <a:bodyPr wrap="square" rtlCol="0">
            <a:spAutoFit/>
          </a:bodyPr>
          <a:lstStyle/>
          <a:p>
            <a:pPr>
              <a:lnSpc>
                <a:spcPts val="7500"/>
              </a:lnSpc>
            </a:pPr>
            <a:r>
              <a:rPr lang="ja-JP" altLang="en-US" sz="7200" dirty="0"/>
              <a:t>べんぴの</a:t>
            </a:r>
            <a:endParaRPr lang="en-US" altLang="ja-JP" sz="7200" dirty="0"/>
          </a:p>
          <a:p>
            <a:pPr>
              <a:lnSpc>
                <a:spcPts val="7500"/>
              </a:lnSpc>
            </a:pPr>
            <a:r>
              <a:rPr lang="ja-JP" altLang="en-US" sz="7200" dirty="0"/>
              <a:t>よぼう</a:t>
            </a:r>
            <a:endParaRPr kumimoji="1" lang="ja-JP" altLang="en-US" sz="7200" b="1" dirty="0"/>
          </a:p>
        </p:txBody>
      </p:sp>
      <p:pic>
        <p:nvPicPr>
          <p:cNvPr id="8" name="図 7">
            <a:extLst>
              <a:ext uri="{FF2B5EF4-FFF2-40B4-BE49-F238E27FC236}">
                <a16:creationId xmlns:a16="http://schemas.microsoft.com/office/drawing/2014/main" id="{8FE1E30F-229B-7FB8-C8A9-2A8BB9A79892}"/>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65" b="99255" l="1349" r="89655"/>
                    </a14:imgEffect>
                  </a14:imgLayer>
                </a14:imgProps>
              </a:ext>
              <a:ext uri="{28A0092B-C50C-407E-A947-70E740481C1C}">
                <a14:useLocalDpi xmlns:a14="http://schemas.microsoft.com/office/drawing/2010/main" val="0"/>
              </a:ext>
            </a:extLst>
          </a:blip>
          <a:stretch>
            <a:fillRect/>
          </a:stretch>
        </p:blipFill>
        <p:spPr>
          <a:xfrm>
            <a:off x="905427" y="295836"/>
            <a:ext cx="3209925" cy="4514850"/>
          </a:xfrm>
          <a:prstGeom prst="rect">
            <a:avLst/>
          </a:prstGeom>
        </p:spPr>
      </p:pic>
      <p:pic>
        <p:nvPicPr>
          <p:cNvPr id="9" name="図 8">
            <a:extLst>
              <a:ext uri="{FF2B5EF4-FFF2-40B4-BE49-F238E27FC236}">
                <a16:creationId xmlns:a16="http://schemas.microsoft.com/office/drawing/2014/main" id="{85B67DEA-0B40-2DBB-87BB-49CE44734DFF}"/>
              </a:ext>
            </a:extLst>
          </p:cNvPr>
          <p:cNvPicPr>
            <a:picLocks noChangeAspect="1"/>
          </p:cNvPicPr>
          <p:nvPr/>
        </p:nvPicPr>
        <p:blipFill>
          <a:blip r:embed="rId5" cstate="print">
            <a:extLst>
              <a:ext uri="{BEBA8EAE-BF5A-486C-A8C5-ECC9F3942E4B}">
                <a14:imgProps xmlns:a14="http://schemas.microsoft.com/office/drawing/2010/main">
                  <a14:imgLayer r:embed="rId4">
                    <a14:imgEffect>
                      <a14:backgroundRemoval t="7881" b="20341" l="71964" r="86957"/>
                    </a14:imgEffect>
                  </a14:imgLayer>
                </a14:imgProps>
              </a:ext>
              <a:ext uri="{28A0092B-C50C-407E-A947-70E740481C1C}">
                <a14:useLocalDpi xmlns:a14="http://schemas.microsoft.com/office/drawing/2010/main" val="0"/>
              </a:ext>
            </a:extLst>
          </a:blip>
          <a:stretch>
            <a:fillRect/>
          </a:stretch>
        </p:blipFill>
        <p:spPr>
          <a:xfrm>
            <a:off x="1230508" y="349588"/>
            <a:ext cx="3209925" cy="4514850"/>
          </a:xfrm>
          <a:prstGeom prst="rect">
            <a:avLst/>
          </a:prstGeom>
        </p:spPr>
      </p:pic>
      <p:pic>
        <p:nvPicPr>
          <p:cNvPr id="10" name="図 9">
            <a:extLst>
              <a:ext uri="{FF2B5EF4-FFF2-40B4-BE49-F238E27FC236}">
                <a16:creationId xmlns:a16="http://schemas.microsoft.com/office/drawing/2014/main" id="{75D85BE7-8772-BBD5-A534-2A84906B10A3}"/>
              </a:ext>
            </a:extLst>
          </p:cNvPr>
          <p:cNvPicPr>
            <a:picLocks noChangeAspect="1"/>
          </p:cNvPicPr>
          <p:nvPr/>
        </p:nvPicPr>
        <p:blipFill>
          <a:blip r:embed="rId5" cstate="print">
            <a:extLst>
              <a:ext uri="{BEBA8EAE-BF5A-486C-A8C5-ECC9F3942E4B}">
                <a14:imgProps xmlns:a14="http://schemas.microsoft.com/office/drawing/2010/main">
                  <a14:imgLayer r:embed="rId4">
                    <a14:imgEffect>
                      <a14:backgroundRemoval t="7881" b="20341" l="71964" r="86957"/>
                    </a14:imgEffect>
                  </a14:imgLayer>
                </a14:imgProps>
              </a:ext>
              <a:ext uri="{28A0092B-C50C-407E-A947-70E740481C1C}">
                <a14:useLocalDpi xmlns:a14="http://schemas.microsoft.com/office/drawing/2010/main" val="0"/>
              </a:ext>
            </a:extLst>
          </a:blip>
          <a:stretch>
            <a:fillRect/>
          </a:stretch>
        </p:blipFill>
        <p:spPr>
          <a:xfrm>
            <a:off x="1656183" y="980728"/>
            <a:ext cx="3209925" cy="4514850"/>
          </a:xfrm>
          <a:prstGeom prst="rect">
            <a:avLst/>
          </a:prstGeom>
        </p:spPr>
      </p:pic>
      <p:pic>
        <p:nvPicPr>
          <p:cNvPr id="11" name="図 10">
            <a:extLst>
              <a:ext uri="{FF2B5EF4-FFF2-40B4-BE49-F238E27FC236}">
                <a16:creationId xmlns:a16="http://schemas.microsoft.com/office/drawing/2014/main" id="{BFFE2D9D-D188-F261-ABEB-080BAEA556B2}"/>
              </a:ext>
            </a:extLst>
          </p:cNvPr>
          <p:cNvPicPr>
            <a:picLocks noChangeAspect="1"/>
          </p:cNvPicPr>
          <p:nvPr/>
        </p:nvPicPr>
        <p:blipFill>
          <a:blip r:embed="rId5" cstate="print">
            <a:extLst>
              <a:ext uri="{BEBA8EAE-BF5A-486C-A8C5-ECC9F3942E4B}">
                <a14:imgProps xmlns:a14="http://schemas.microsoft.com/office/drawing/2010/main">
                  <a14:imgLayer r:embed="rId4">
                    <a14:imgEffect>
                      <a14:backgroundRemoval t="7881" b="20341" l="71964" r="86957"/>
                    </a14:imgEffect>
                  </a14:imgLayer>
                </a14:imgProps>
              </a:ext>
              <a:ext uri="{28A0092B-C50C-407E-A947-70E740481C1C}">
                <a14:useLocalDpi xmlns:a14="http://schemas.microsoft.com/office/drawing/2010/main" val="0"/>
              </a:ext>
            </a:extLst>
          </a:blip>
          <a:stretch>
            <a:fillRect/>
          </a:stretch>
        </p:blipFill>
        <p:spPr>
          <a:xfrm>
            <a:off x="1642932" y="1772816"/>
            <a:ext cx="3209925" cy="4514850"/>
          </a:xfrm>
          <a:prstGeom prst="rect">
            <a:avLst/>
          </a:prstGeom>
        </p:spPr>
      </p:pic>
      <p:pic>
        <p:nvPicPr>
          <p:cNvPr id="12" name="図 11">
            <a:extLst>
              <a:ext uri="{FF2B5EF4-FFF2-40B4-BE49-F238E27FC236}">
                <a16:creationId xmlns:a16="http://schemas.microsoft.com/office/drawing/2014/main" id="{8C4BB645-3AAA-A78A-0207-F5BDC9BE4DDD}"/>
              </a:ext>
            </a:extLst>
          </p:cNvPr>
          <p:cNvPicPr>
            <a:picLocks noChangeAspect="1"/>
          </p:cNvPicPr>
          <p:nvPr/>
        </p:nvPicPr>
        <p:blipFill>
          <a:blip r:embed="rId5" cstate="print">
            <a:extLst>
              <a:ext uri="{BEBA8EAE-BF5A-486C-A8C5-ECC9F3942E4B}">
                <a14:imgProps xmlns:a14="http://schemas.microsoft.com/office/drawing/2010/main">
                  <a14:imgLayer r:embed="rId4">
                    <a14:imgEffect>
                      <a14:backgroundRemoval t="7881" b="20341" l="71964" r="86957"/>
                    </a14:imgEffect>
                  </a14:imgLayer>
                </a14:imgProps>
              </a:ext>
              <a:ext uri="{28A0092B-C50C-407E-A947-70E740481C1C}">
                <a14:useLocalDpi xmlns:a14="http://schemas.microsoft.com/office/drawing/2010/main" val="0"/>
              </a:ext>
            </a:extLst>
          </a:blip>
          <a:stretch>
            <a:fillRect/>
          </a:stretch>
        </p:blipFill>
        <p:spPr>
          <a:xfrm>
            <a:off x="1277915" y="2416371"/>
            <a:ext cx="3209925" cy="4514850"/>
          </a:xfrm>
          <a:prstGeom prst="rect">
            <a:avLst/>
          </a:prstGeom>
        </p:spPr>
      </p:pic>
      <p:cxnSp>
        <p:nvCxnSpPr>
          <p:cNvPr id="14" name="直線コネクタ 13">
            <a:extLst>
              <a:ext uri="{FF2B5EF4-FFF2-40B4-BE49-F238E27FC236}">
                <a16:creationId xmlns:a16="http://schemas.microsoft.com/office/drawing/2014/main" id="{6DC0AA57-C635-0CAB-44D3-7623B37C0334}"/>
              </a:ext>
            </a:extLst>
          </p:cNvPr>
          <p:cNvCxnSpPr/>
          <p:nvPr/>
        </p:nvCxnSpPr>
        <p:spPr>
          <a:xfrm flipH="1">
            <a:off x="3419872" y="1273277"/>
            <a:ext cx="212839" cy="4203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02FA6231-3CD8-C27C-2000-FCC726CB5F59}"/>
              </a:ext>
            </a:extLst>
          </p:cNvPr>
          <p:cNvCxnSpPr>
            <a:cxnSpLocks/>
          </p:cNvCxnSpPr>
          <p:nvPr/>
        </p:nvCxnSpPr>
        <p:spPr>
          <a:xfrm flipH="1">
            <a:off x="3570395" y="1719017"/>
            <a:ext cx="361735" cy="2567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84979C29-B80B-5206-44D1-F9E296A1B77D}"/>
              </a:ext>
            </a:extLst>
          </p:cNvPr>
          <p:cNvCxnSpPr>
            <a:cxnSpLocks/>
          </p:cNvCxnSpPr>
          <p:nvPr/>
        </p:nvCxnSpPr>
        <p:spPr>
          <a:xfrm flipH="1" flipV="1">
            <a:off x="3682242" y="2162861"/>
            <a:ext cx="241305" cy="2089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C55A42DE-7B68-D3A0-4AF0-22CD6C132F70}"/>
              </a:ext>
            </a:extLst>
          </p:cNvPr>
          <p:cNvCxnSpPr>
            <a:cxnSpLocks/>
          </p:cNvCxnSpPr>
          <p:nvPr/>
        </p:nvCxnSpPr>
        <p:spPr>
          <a:xfrm flipH="1" flipV="1">
            <a:off x="3505008" y="2316652"/>
            <a:ext cx="218315" cy="397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2" name="図 21">
            <a:extLst>
              <a:ext uri="{FF2B5EF4-FFF2-40B4-BE49-F238E27FC236}">
                <a16:creationId xmlns:a16="http://schemas.microsoft.com/office/drawing/2014/main" id="{4142D0B8-DED9-3371-BE64-C5EF816F5195}"/>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99580"/>
                    </a14:imgEffect>
                  </a14:imgLayer>
                </a14:imgProps>
              </a:ext>
              <a:ext uri="{28A0092B-C50C-407E-A947-70E740481C1C}">
                <a14:useLocalDpi xmlns:a14="http://schemas.microsoft.com/office/drawing/2010/main" val="0"/>
              </a:ext>
            </a:extLst>
          </a:blip>
          <a:stretch>
            <a:fillRect/>
          </a:stretch>
        </p:blipFill>
        <p:spPr>
          <a:xfrm>
            <a:off x="5066038" y="-15118"/>
            <a:ext cx="3317866" cy="4739714"/>
          </a:xfrm>
          <a:prstGeom prst="rect">
            <a:avLst/>
          </a:prstGeom>
        </p:spPr>
      </p:pic>
      <p:pic>
        <p:nvPicPr>
          <p:cNvPr id="2" name="図 1">
            <a:extLst>
              <a:ext uri="{FF2B5EF4-FFF2-40B4-BE49-F238E27FC236}">
                <a16:creationId xmlns:a16="http://schemas.microsoft.com/office/drawing/2014/main" id="{2F2F8922-B49B-7DD5-73C1-4E87794AE511}"/>
              </a:ext>
            </a:extLst>
          </p:cNvPr>
          <p:cNvPicPr>
            <a:picLocks noChangeAspect="1"/>
          </p:cNvPicPr>
          <p:nvPr/>
        </p:nvPicPr>
        <p:blipFill>
          <a:blip r:embed="rId8"/>
          <a:stretch>
            <a:fillRect/>
          </a:stretch>
        </p:blipFill>
        <p:spPr>
          <a:xfrm>
            <a:off x="755036" y="169956"/>
            <a:ext cx="3609940" cy="4874113"/>
          </a:xfrm>
          <a:prstGeom prst="rect">
            <a:avLst/>
          </a:prstGeom>
        </p:spPr>
      </p:pic>
    </p:spTree>
    <p:extLst>
      <p:ext uri="{BB962C8B-B14F-4D97-AF65-F5344CB8AC3E}">
        <p14:creationId xmlns:p14="http://schemas.microsoft.com/office/powerpoint/2010/main" val="40432025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9FF66"/>
        </a:solid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ADA35C96-C751-75FA-9C54-BB4029C554BA}"/>
              </a:ext>
            </a:extLst>
          </p:cNvPr>
          <p:cNvSpPr txBox="1"/>
          <p:nvPr/>
        </p:nvSpPr>
        <p:spPr>
          <a:xfrm>
            <a:off x="179512" y="5466417"/>
            <a:ext cx="4176464" cy="1107996"/>
          </a:xfrm>
          <a:prstGeom prst="rect">
            <a:avLst/>
          </a:prstGeom>
          <a:noFill/>
        </p:spPr>
        <p:txBody>
          <a:bodyPr wrap="square" rtlCol="0">
            <a:spAutoFit/>
          </a:bodyPr>
          <a:lstStyle/>
          <a:p>
            <a:r>
              <a:rPr lang="ja-JP" altLang="en-US" sz="6600" dirty="0"/>
              <a:t>ひふを守る</a:t>
            </a:r>
            <a:endParaRPr kumimoji="1" lang="ja-JP" altLang="en-US" sz="6600" b="1" dirty="0"/>
          </a:p>
        </p:txBody>
      </p:sp>
      <p:sp>
        <p:nvSpPr>
          <p:cNvPr id="3" name="テキスト ボックス 2">
            <a:extLst>
              <a:ext uri="{FF2B5EF4-FFF2-40B4-BE49-F238E27FC236}">
                <a16:creationId xmlns:a16="http://schemas.microsoft.com/office/drawing/2014/main" id="{3D17036D-BB64-F489-A3EB-2F529EDDFD94}"/>
              </a:ext>
            </a:extLst>
          </p:cNvPr>
          <p:cNvSpPr txBox="1"/>
          <p:nvPr/>
        </p:nvSpPr>
        <p:spPr>
          <a:xfrm>
            <a:off x="4941120" y="5373216"/>
            <a:ext cx="3780208" cy="1200329"/>
          </a:xfrm>
          <a:prstGeom prst="rect">
            <a:avLst/>
          </a:prstGeom>
          <a:noFill/>
        </p:spPr>
        <p:txBody>
          <a:bodyPr wrap="square" rtlCol="0">
            <a:spAutoFit/>
          </a:bodyPr>
          <a:lstStyle/>
          <a:p>
            <a:r>
              <a:rPr lang="ja-JP" altLang="en-US" sz="7200" dirty="0"/>
              <a:t>目を守る</a:t>
            </a:r>
            <a:endParaRPr kumimoji="1" lang="ja-JP" altLang="en-US" sz="7200" b="1" dirty="0"/>
          </a:p>
        </p:txBody>
      </p:sp>
      <p:pic>
        <p:nvPicPr>
          <p:cNvPr id="7" name="図 6">
            <a:extLst>
              <a:ext uri="{FF2B5EF4-FFF2-40B4-BE49-F238E27FC236}">
                <a16:creationId xmlns:a16="http://schemas.microsoft.com/office/drawing/2014/main" id="{91CFDD14-5374-9BE0-8389-F0754A978B37}"/>
              </a:ext>
            </a:extLst>
          </p:cNvPr>
          <p:cNvPicPr>
            <a:picLocks noChangeAspect="1"/>
          </p:cNvPicPr>
          <p:nvPr/>
        </p:nvPicPr>
        <p:blipFill rotWithShape="1">
          <a:blip r:embed="rId3"/>
          <a:srcRect b="6988"/>
          <a:stretch/>
        </p:blipFill>
        <p:spPr>
          <a:xfrm>
            <a:off x="436384" y="397250"/>
            <a:ext cx="3779848" cy="4819920"/>
          </a:xfrm>
          <a:prstGeom prst="rect">
            <a:avLst/>
          </a:prstGeom>
        </p:spPr>
      </p:pic>
      <p:pic>
        <p:nvPicPr>
          <p:cNvPr id="8" name="図 7">
            <a:extLst>
              <a:ext uri="{FF2B5EF4-FFF2-40B4-BE49-F238E27FC236}">
                <a16:creationId xmlns:a16="http://schemas.microsoft.com/office/drawing/2014/main" id="{37D2FC4C-A6B1-8370-DB52-56D626128D0E}"/>
              </a:ext>
            </a:extLst>
          </p:cNvPr>
          <p:cNvPicPr>
            <a:picLocks noChangeAspect="1"/>
          </p:cNvPicPr>
          <p:nvPr/>
        </p:nvPicPr>
        <p:blipFill>
          <a:blip r:embed="rId4"/>
          <a:stretch>
            <a:fillRect/>
          </a:stretch>
        </p:blipFill>
        <p:spPr>
          <a:xfrm>
            <a:off x="407235" y="-163153"/>
            <a:ext cx="3779848" cy="5182049"/>
          </a:xfrm>
          <a:prstGeom prst="rect">
            <a:avLst/>
          </a:prstGeom>
        </p:spPr>
      </p:pic>
      <p:pic>
        <p:nvPicPr>
          <p:cNvPr id="9" name="図 8">
            <a:extLst>
              <a:ext uri="{FF2B5EF4-FFF2-40B4-BE49-F238E27FC236}">
                <a16:creationId xmlns:a16="http://schemas.microsoft.com/office/drawing/2014/main" id="{BC83CA65-6E0F-2636-C33C-A3964ADD30C2}"/>
              </a:ext>
            </a:extLst>
          </p:cNvPr>
          <p:cNvPicPr>
            <a:picLocks noChangeAspect="1"/>
          </p:cNvPicPr>
          <p:nvPr/>
        </p:nvPicPr>
        <p:blipFill>
          <a:blip r:embed="rId4"/>
          <a:stretch>
            <a:fillRect/>
          </a:stretch>
        </p:blipFill>
        <p:spPr>
          <a:xfrm>
            <a:off x="407235" y="-904343"/>
            <a:ext cx="3779848" cy="5182049"/>
          </a:xfrm>
          <a:prstGeom prst="rect">
            <a:avLst/>
          </a:prstGeom>
        </p:spPr>
      </p:pic>
      <p:pic>
        <p:nvPicPr>
          <p:cNvPr id="10" name="図 9">
            <a:extLst>
              <a:ext uri="{FF2B5EF4-FFF2-40B4-BE49-F238E27FC236}">
                <a16:creationId xmlns:a16="http://schemas.microsoft.com/office/drawing/2014/main" id="{B9D369CF-138E-4090-A11D-FFFEBDC1BBB3}"/>
              </a:ext>
            </a:extLst>
          </p:cNvPr>
          <p:cNvPicPr>
            <a:picLocks noChangeAspect="1"/>
          </p:cNvPicPr>
          <p:nvPr/>
        </p:nvPicPr>
        <p:blipFill>
          <a:blip r:embed="rId4"/>
          <a:stretch>
            <a:fillRect/>
          </a:stretch>
        </p:blipFill>
        <p:spPr>
          <a:xfrm>
            <a:off x="3400485" y="-872444"/>
            <a:ext cx="3779848" cy="5182049"/>
          </a:xfrm>
          <a:prstGeom prst="rect">
            <a:avLst/>
          </a:prstGeom>
        </p:spPr>
      </p:pic>
      <p:pic>
        <p:nvPicPr>
          <p:cNvPr id="11" name="図 10">
            <a:extLst>
              <a:ext uri="{FF2B5EF4-FFF2-40B4-BE49-F238E27FC236}">
                <a16:creationId xmlns:a16="http://schemas.microsoft.com/office/drawing/2014/main" id="{AE521190-A05B-5EA5-0D2D-B9652A69B74B}"/>
              </a:ext>
            </a:extLst>
          </p:cNvPr>
          <p:cNvPicPr>
            <a:picLocks noChangeAspect="1"/>
          </p:cNvPicPr>
          <p:nvPr/>
        </p:nvPicPr>
        <p:blipFill>
          <a:blip r:embed="rId4"/>
          <a:stretch>
            <a:fillRect/>
          </a:stretch>
        </p:blipFill>
        <p:spPr>
          <a:xfrm>
            <a:off x="3359647" y="-131254"/>
            <a:ext cx="3779848" cy="5182049"/>
          </a:xfrm>
          <a:prstGeom prst="rect">
            <a:avLst/>
          </a:prstGeom>
        </p:spPr>
      </p:pic>
      <p:pic>
        <p:nvPicPr>
          <p:cNvPr id="12" name="図 11">
            <a:extLst>
              <a:ext uri="{FF2B5EF4-FFF2-40B4-BE49-F238E27FC236}">
                <a16:creationId xmlns:a16="http://schemas.microsoft.com/office/drawing/2014/main" id="{AFB2EA6D-8798-95C6-032F-41BFB59847A7}"/>
              </a:ext>
            </a:extLst>
          </p:cNvPr>
          <p:cNvPicPr>
            <a:picLocks noChangeAspect="1"/>
          </p:cNvPicPr>
          <p:nvPr/>
        </p:nvPicPr>
        <p:blipFill rotWithShape="1">
          <a:blip r:embed="rId5"/>
          <a:srcRect l="-252" t="-2580" r="252" b="9129"/>
          <a:stretch/>
        </p:blipFill>
        <p:spPr>
          <a:xfrm>
            <a:off x="4801376" y="316055"/>
            <a:ext cx="3596952" cy="4819920"/>
          </a:xfrm>
          <a:prstGeom prst="rect">
            <a:avLst/>
          </a:prstGeom>
        </p:spPr>
      </p:pic>
      <p:pic>
        <p:nvPicPr>
          <p:cNvPr id="13" name="図 12">
            <a:extLst>
              <a:ext uri="{FF2B5EF4-FFF2-40B4-BE49-F238E27FC236}">
                <a16:creationId xmlns:a16="http://schemas.microsoft.com/office/drawing/2014/main" id="{A9E672ED-57DE-C61D-20DA-B94A5DDF3253}"/>
              </a:ext>
            </a:extLst>
          </p:cNvPr>
          <p:cNvPicPr>
            <a:picLocks noChangeAspect="1"/>
          </p:cNvPicPr>
          <p:nvPr/>
        </p:nvPicPr>
        <p:blipFill>
          <a:blip r:embed="rId6"/>
          <a:stretch>
            <a:fillRect/>
          </a:stretch>
        </p:blipFill>
        <p:spPr>
          <a:xfrm>
            <a:off x="4897813" y="564495"/>
            <a:ext cx="3596952" cy="5157663"/>
          </a:xfrm>
          <a:prstGeom prst="rect">
            <a:avLst/>
          </a:prstGeom>
        </p:spPr>
      </p:pic>
      <p:pic>
        <p:nvPicPr>
          <p:cNvPr id="14" name="図 13">
            <a:extLst>
              <a:ext uri="{FF2B5EF4-FFF2-40B4-BE49-F238E27FC236}">
                <a16:creationId xmlns:a16="http://schemas.microsoft.com/office/drawing/2014/main" id="{CD06B19C-3164-F840-1237-8AB6034F1BE8}"/>
              </a:ext>
            </a:extLst>
          </p:cNvPr>
          <p:cNvPicPr>
            <a:picLocks noChangeAspect="1"/>
          </p:cNvPicPr>
          <p:nvPr/>
        </p:nvPicPr>
        <p:blipFill>
          <a:blip r:embed="rId6"/>
          <a:stretch>
            <a:fillRect/>
          </a:stretch>
        </p:blipFill>
        <p:spPr>
          <a:xfrm rot="209519">
            <a:off x="2158239" y="476924"/>
            <a:ext cx="3596952" cy="5157663"/>
          </a:xfrm>
          <a:prstGeom prst="rect">
            <a:avLst/>
          </a:prstGeom>
        </p:spPr>
      </p:pic>
      <p:sp>
        <p:nvSpPr>
          <p:cNvPr id="16" name="フローチャート: 論理積ゲート 15">
            <a:extLst>
              <a:ext uri="{FF2B5EF4-FFF2-40B4-BE49-F238E27FC236}">
                <a16:creationId xmlns:a16="http://schemas.microsoft.com/office/drawing/2014/main" id="{847F58E2-5D62-7108-6B67-0C1926C7E292}"/>
              </a:ext>
            </a:extLst>
          </p:cNvPr>
          <p:cNvSpPr/>
          <p:nvPr/>
        </p:nvSpPr>
        <p:spPr>
          <a:xfrm rot="5400000">
            <a:off x="6506933" y="1995390"/>
            <a:ext cx="303785" cy="550710"/>
          </a:xfrm>
          <a:prstGeom prst="flowChartDelay">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7131671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9FF66"/>
        </a:solidFill>
        <a:effectLst/>
      </p:bgPr>
    </p:bg>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C003F8F3-470A-B83F-2842-0B198B1C82E8}"/>
              </a:ext>
            </a:extLst>
          </p:cNvPr>
          <p:cNvPicPr>
            <a:picLocks noChangeAspect="1"/>
          </p:cNvPicPr>
          <p:nvPr/>
        </p:nvPicPr>
        <p:blipFill rotWithShape="1">
          <a:blip r:embed="rId3"/>
          <a:srcRect l="2112" t="2911" r="2112" b="2711"/>
          <a:stretch/>
        </p:blipFill>
        <p:spPr>
          <a:xfrm>
            <a:off x="2123728" y="2564905"/>
            <a:ext cx="4896544" cy="3816424"/>
          </a:xfrm>
          <a:prstGeom prst="rect">
            <a:avLst/>
          </a:prstGeom>
        </p:spPr>
      </p:pic>
      <p:sp>
        <p:nvSpPr>
          <p:cNvPr id="3" name="テキスト ボックス 2">
            <a:extLst>
              <a:ext uri="{FF2B5EF4-FFF2-40B4-BE49-F238E27FC236}">
                <a16:creationId xmlns:a16="http://schemas.microsoft.com/office/drawing/2014/main" id="{A72C464A-92CF-1082-5802-67456D7E30D6}"/>
              </a:ext>
            </a:extLst>
          </p:cNvPr>
          <p:cNvSpPr txBox="1"/>
          <p:nvPr/>
        </p:nvSpPr>
        <p:spPr>
          <a:xfrm>
            <a:off x="2015716" y="122624"/>
            <a:ext cx="5220580" cy="2308324"/>
          </a:xfrm>
          <a:prstGeom prst="rect">
            <a:avLst/>
          </a:prstGeom>
          <a:noFill/>
        </p:spPr>
        <p:txBody>
          <a:bodyPr wrap="square">
            <a:spAutoFit/>
          </a:bodyPr>
          <a:lstStyle/>
          <a:p>
            <a:r>
              <a:rPr lang="ja-JP" altLang="en-US" sz="7200" dirty="0"/>
              <a:t>野菜これで</a:t>
            </a:r>
          </a:p>
          <a:p>
            <a:r>
              <a:rPr lang="ja-JP" altLang="en-US" sz="7200" dirty="0"/>
              <a:t>足りている？</a:t>
            </a:r>
          </a:p>
        </p:txBody>
      </p:sp>
    </p:spTree>
    <p:extLst>
      <p:ext uri="{BB962C8B-B14F-4D97-AF65-F5344CB8AC3E}">
        <p14:creationId xmlns:p14="http://schemas.microsoft.com/office/powerpoint/2010/main" val="10540137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0584DF2-47B4-4C1F-80BC-B393102F47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12" t="864" r="1512" b="1933"/>
          <a:stretch/>
        </p:blipFill>
        <p:spPr>
          <a:xfrm>
            <a:off x="-16187" y="0"/>
            <a:ext cx="9361040" cy="6858000"/>
          </a:xfrm>
          <a:prstGeom prst="rect">
            <a:avLst/>
          </a:prstGeom>
        </p:spPr>
      </p:pic>
    </p:spTree>
    <p:extLst>
      <p:ext uri="{BB962C8B-B14F-4D97-AF65-F5344CB8AC3E}">
        <p14:creationId xmlns:p14="http://schemas.microsoft.com/office/powerpoint/2010/main" val="26500992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1AEAD31-60B1-46D5-9D71-AF1F06BA74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1400"/>
            <a:ext cx="9144000" cy="7128791"/>
          </a:xfrm>
          <a:prstGeom prst="rect">
            <a:avLst/>
          </a:prstGeom>
        </p:spPr>
      </p:pic>
    </p:spTree>
    <p:extLst>
      <p:ext uri="{BB962C8B-B14F-4D97-AF65-F5344CB8AC3E}">
        <p14:creationId xmlns:p14="http://schemas.microsoft.com/office/powerpoint/2010/main" val="36288526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CCFF66"/>
        </a:solidFill>
        <a:effectLst/>
      </p:bgPr>
    </p:bg>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9FFB4A4F-EAC9-6B9F-5392-A187398D9C37}"/>
              </a:ext>
            </a:extLst>
          </p:cNvPr>
          <p:cNvSpPr txBox="1"/>
          <p:nvPr/>
        </p:nvSpPr>
        <p:spPr>
          <a:xfrm>
            <a:off x="287524" y="188640"/>
            <a:ext cx="8568952" cy="2308324"/>
          </a:xfrm>
          <a:prstGeom prst="rect">
            <a:avLst/>
          </a:prstGeom>
          <a:solidFill>
            <a:srgbClr val="66FF33"/>
          </a:solidFill>
        </p:spPr>
        <p:txBody>
          <a:bodyPr wrap="square">
            <a:spAutoFit/>
          </a:bodyPr>
          <a:lstStyle/>
          <a:p>
            <a:r>
              <a:rPr lang="ja-JP" altLang="en-US" sz="7200" dirty="0"/>
              <a:t>１回の食事で食べる必要がある野菜の量</a:t>
            </a:r>
          </a:p>
        </p:txBody>
      </p:sp>
      <p:sp>
        <p:nvSpPr>
          <p:cNvPr id="5" name="テキスト ボックス 4">
            <a:extLst>
              <a:ext uri="{FF2B5EF4-FFF2-40B4-BE49-F238E27FC236}">
                <a16:creationId xmlns:a16="http://schemas.microsoft.com/office/drawing/2014/main" id="{A9781BF6-5FCA-169F-1976-F6ADDA71117A}"/>
              </a:ext>
            </a:extLst>
          </p:cNvPr>
          <p:cNvSpPr txBox="1"/>
          <p:nvPr/>
        </p:nvSpPr>
        <p:spPr>
          <a:xfrm>
            <a:off x="1979712" y="2924944"/>
            <a:ext cx="4572000" cy="3416320"/>
          </a:xfrm>
          <a:prstGeom prst="rect">
            <a:avLst/>
          </a:prstGeom>
          <a:solidFill>
            <a:srgbClr val="66FF33"/>
          </a:solidFill>
        </p:spPr>
        <p:txBody>
          <a:bodyPr wrap="square">
            <a:spAutoFit/>
          </a:bodyPr>
          <a:lstStyle/>
          <a:p>
            <a:r>
              <a:rPr lang="en-US" altLang="ja-JP" sz="7200" dirty="0"/>
              <a:t>50</a:t>
            </a:r>
            <a:r>
              <a:rPr lang="ja-JP" altLang="en-US" sz="7200" dirty="0"/>
              <a:t>グラム</a:t>
            </a:r>
            <a:endParaRPr lang="en-US" altLang="ja-JP" sz="7200" dirty="0"/>
          </a:p>
          <a:p>
            <a:r>
              <a:rPr lang="en-US" altLang="ja-JP" sz="7200" dirty="0"/>
              <a:t>100</a:t>
            </a:r>
            <a:r>
              <a:rPr lang="ja-JP" altLang="en-US" sz="7200" dirty="0"/>
              <a:t>グラム</a:t>
            </a:r>
            <a:endParaRPr lang="en-US" altLang="ja-JP" sz="7200" dirty="0"/>
          </a:p>
          <a:p>
            <a:r>
              <a:rPr lang="en-US" altLang="ja-JP" sz="7200" dirty="0"/>
              <a:t>300</a:t>
            </a:r>
            <a:r>
              <a:rPr lang="ja-JP" altLang="en-US" sz="7200" dirty="0"/>
              <a:t>グラム</a:t>
            </a:r>
          </a:p>
        </p:txBody>
      </p:sp>
    </p:spTree>
    <p:extLst>
      <p:ext uri="{BB962C8B-B14F-4D97-AF65-F5344CB8AC3E}">
        <p14:creationId xmlns:p14="http://schemas.microsoft.com/office/powerpoint/2010/main" val="29023861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CFF66"/>
        </a:solidFill>
        <a:effectLst/>
      </p:bgPr>
    </p:bg>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3" cstate="print">
            <a:extLst>
              <a:ext uri="{28A0092B-C50C-407E-A947-70E740481C1C}">
                <a14:useLocalDpi xmlns:a14="http://schemas.microsoft.com/office/drawing/2010/main" val="0"/>
              </a:ext>
            </a:extLst>
          </a:blip>
          <a:srcRect l="4299" t="5085" r="3686" b="8818"/>
          <a:stretch/>
        </p:blipFill>
        <p:spPr>
          <a:xfrm>
            <a:off x="-29344" y="1816604"/>
            <a:ext cx="9144000" cy="5032268"/>
          </a:xfrm>
          <a:prstGeom prst="rect">
            <a:avLst/>
          </a:prstGeom>
        </p:spPr>
      </p:pic>
      <p:sp>
        <p:nvSpPr>
          <p:cNvPr id="2" name="テキスト ボックス 1">
            <a:extLst>
              <a:ext uri="{FF2B5EF4-FFF2-40B4-BE49-F238E27FC236}">
                <a16:creationId xmlns:a16="http://schemas.microsoft.com/office/drawing/2014/main" id="{E5D68EAC-7F39-9FE8-2453-31494EDD3B86}"/>
              </a:ext>
            </a:extLst>
          </p:cNvPr>
          <p:cNvSpPr txBox="1"/>
          <p:nvPr/>
        </p:nvSpPr>
        <p:spPr>
          <a:xfrm>
            <a:off x="1039532" y="332656"/>
            <a:ext cx="7128792" cy="1200329"/>
          </a:xfrm>
          <a:prstGeom prst="rect">
            <a:avLst/>
          </a:prstGeom>
          <a:noFill/>
        </p:spPr>
        <p:txBody>
          <a:bodyPr wrap="square" rtlCol="0">
            <a:spAutoFit/>
          </a:bodyPr>
          <a:lstStyle/>
          <a:p>
            <a:r>
              <a:rPr kumimoji="1" lang="en-US" altLang="ja-JP" sz="7200" dirty="0"/>
              <a:t>100</a:t>
            </a:r>
            <a:r>
              <a:rPr kumimoji="1" lang="ja-JP" altLang="en-US" sz="7200" dirty="0"/>
              <a:t>グラムの野菜</a:t>
            </a:r>
          </a:p>
        </p:txBody>
      </p:sp>
    </p:spTree>
    <p:extLst>
      <p:ext uri="{BB962C8B-B14F-4D97-AF65-F5344CB8AC3E}">
        <p14:creationId xmlns:p14="http://schemas.microsoft.com/office/powerpoint/2010/main" val="34286632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80" y="0"/>
            <a:ext cx="9140825" cy="6308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矢印: 下 1">
            <a:extLst>
              <a:ext uri="{FF2B5EF4-FFF2-40B4-BE49-F238E27FC236}">
                <a16:creationId xmlns:a16="http://schemas.microsoft.com/office/drawing/2014/main" id="{1D72EF09-C2C6-43FE-BD03-7B30986008D3}"/>
              </a:ext>
            </a:extLst>
          </p:cNvPr>
          <p:cNvSpPr/>
          <p:nvPr/>
        </p:nvSpPr>
        <p:spPr>
          <a:xfrm rot="5400000">
            <a:off x="3095836" y="2888940"/>
            <a:ext cx="792088" cy="108012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92922F36-D724-5FC9-0F71-47493113C35A}"/>
              </a:ext>
            </a:extLst>
          </p:cNvPr>
          <p:cNvSpPr txBox="1"/>
          <p:nvPr/>
        </p:nvSpPr>
        <p:spPr>
          <a:xfrm>
            <a:off x="-70780" y="5927650"/>
            <a:ext cx="9433048" cy="923330"/>
          </a:xfrm>
          <a:prstGeom prst="rect">
            <a:avLst/>
          </a:prstGeom>
          <a:solidFill>
            <a:srgbClr val="99FF66"/>
          </a:solidFill>
        </p:spPr>
        <p:txBody>
          <a:bodyPr wrap="square" rtlCol="0">
            <a:spAutoFit/>
          </a:bodyPr>
          <a:lstStyle/>
          <a:p>
            <a:r>
              <a:rPr kumimoji="1" lang="en-US" altLang="ja-JP" sz="5400" dirty="0"/>
              <a:t>100</a:t>
            </a:r>
            <a:r>
              <a:rPr kumimoji="1" lang="ja-JP" altLang="en-US" sz="5400" dirty="0"/>
              <a:t>グラムのほうれん草をゆがく</a:t>
            </a:r>
          </a:p>
        </p:txBody>
      </p:sp>
      <p:sp>
        <p:nvSpPr>
          <p:cNvPr id="5" name="テキスト ボックス 4">
            <a:extLst>
              <a:ext uri="{FF2B5EF4-FFF2-40B4-BE49-F238E27FC236}">
                <a16:creationId xmlns:a16="http://schemas.microsoft.com/office/drawing/2014/main" id="{6570B7D6-00DF-8DEA-EA8D-BFF5823FACCA}"/>
              </a:ext>
            </a:extLst>
          </p:cNvPr>
          <p:cNvSpPr txBox="1"/>
          <p:nvPr/>
        </p:nvSpPr>
        <p:spPr>
          <a:xfrm>
            <a:off x="323528" y="188640"/>
            <a:ext cx="4966446" cy="1107996"/>
          </a:xfrm>
          <a:prstGeom prst="rect">
            <a:avLst/>
          </a:prstGeom>
          <a:solidFill>
            <a:srgbClr val="FFFF00"/>
          </a:solidFill>
        </p:spPr>
        <p:txBody>
          <a:bodyPr wrap="square">
            <a:spAutoFit/>
          </a:bodyPr>
          <a:lstStyle/>
          <a:p>
            <a:r>
              <a:rPr lang="ja-JP" altLang="en-US" sz="66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➀</a:t>
            </a:r>
            <a:r>
              <a:rPr lang="ja-JP" altLang="ja-JP" sz="66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熱を加え</a:t>
            </a:r>
            <a:r>
              <a:rPr lang="ja-JP" altLang="en-US" sz="6600" dirty="0">
                <a:latin typeface="ＭＳ Ｐゴシック" panose="020B0600070205080204" pitchFamily="50" charset="-128"/>
                <a:ea typeface="ＭＳ Ｐゴシック" panose="020B0600070205080204" pitchFamily="50" charset="-128"/>
                <a:cs typeface="Times New Roman" panose="02020603050405020304" pitchFamily="18" charset="0"/>
              </a:rPr>
              <a:t>る</a:t>
            </a:r>
            <a:endParaRPr lang="ja-JP" altLang="en-US" sz="66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656424016"/>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1928</TotalTime>
  <Words>836</Words>
  <Application>Microsoft Office PowerPoint</Application>
  <PresentationFormat>画面に合わせる (4:3)</PresentationFormat>
  <Paragraphs>95</Paragraphs>
  <Slides>12</Slides>
  <Notes>12</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12</vt:i4>
      </vt:variant>
    </vt:vector>
  </HeadingPairs>
  <TitlesOfParts>
    <vt:vector size="19" baseType="lpstr">
      <vt:lpstr>HG創英角ﾎﾟｯﾌﾟ体</vt:lpstr>
      <vt:lpstr>ＭＳ Ｐゴシック</vt:lpstr>
      <vt:lpstr>Arial</vt:lpstr>
      <vt:lpstr>Calibri</vt:lpstr>
      <vt:lpstr>Tahoma</vt:lpstr>
      <vt:lpstr>Times New Roman</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hitoshi yamakita</dc:creator>
  <cp:lastModifiedBy>人志 山北</cp:lastModifiedBy>
  <cp:revision>119</cp:revision>
  <cp:lastPrinted>2023-02-13T03:08:58Z</cp:lastPrinted>
  <dcterms:created xsi:type="dcterms:W3CDTF">2012-01-26T03:01:00Z</dcterms:created>
  <dcterms:modified xsi:type="dcterms:W3CDTF">2023-02-14T05:33:48Z</dcterms:modified>
</cp:coreProperties>
</file>